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7" r:id="rId2"/>
    <p:sldId id="258" r:id="rId3"/>
    <p:sldId id="268" r:id="rId4"/>
    <p:sldId id="259" r:id="rId5"/>
    <p:sldId id="260" r:id="rId6"/>
    <p:sldId id="269" r:id="rId7"/>
    <p:sldId id="270" r:id="rId8"/>
    <p:sldId id="26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0" r:id="rId17"/>
    <p:sldId id="287" r:id="rId18"/>
    <p:sldId id="283" r:id="rId19"/>
    <p:sldId id="284" r:id="rId20"/>
    <p:sldId id="285" r:id="rId21"/>
    <p:sldId id="286" r:id="rId22"/>
    <p:sldId id="278" r:id="rId23"/>
    <p:sldId id="279" r:id="rId24"/>
    <p:sldId id="288" r:id="rId25"/>
    <p:sldId id="281" r:id="rId26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65E27CA-4BE5-48F2-BCA2-10DF0392005E}">
          <p14:sldIdLst>
            <p14:sldId id="257"/>
            <p14:sldId id="258"/>
            <p14:sldId id="268"/>
            <p14:sldId id="259"/>
            <p14:sldId id="260"/>
            <p14:sldId id="269"/>
            <p14:sldId id="270"/>
            <p14:sldId id="261"/>
            <p14:sldId id="271"/>
            <p14:sldId id="272"/>
            <p14:sldId id="273"/>
            <p14:sldId id="274"/>
            <p14:sldId id="275"/>
            <p14:sldId id="276"/>
            <p14:sldId id="277"/>
            <p14:sldId id="280"/>
            <p14:sldId id="287"/>
            <p14:sldId id="283"/>
            <p14:sldId id="284"/>
            <p14:sldId id="285"/>
            <p14:sldId id="286"/>
            <p14:sldId id="278"/>
            <p14:sldId id="279"/>
            <p14:sldId id="282"/>
            <p14:sldId id="288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55C9-AF85-4218-A0EF-27C30B8CA6C1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95AF1-9BA7-4292-ADC4-89D7BA068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425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AB8B42-D387-4517-813E-B1F9AAA9D5F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3F3B14-95A4-4CDB-ACAC-9B8E38310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92" y="692696"/>
            <a:ext cx="2249328" cy="2170404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863100"/>
            <a:ext cx="3820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ародный</a:t>
            </a:r>
          </a:p>
          <a:p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оциальный</a:t>
            </a:r>
          </a:p>
          <a:p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ниверситет</a:t>
            </a:r>
            <a:endParaRPr lang="ru-RU" sz="4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79" y="6093296"/>
            <a:ext cx="3862691" cy="4739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570076"/>
            <a:ext cx="393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Развитие через участие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8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Образовательные курсы: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2695451"/>
            <a:ext cx="4957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ОСНОВЫ КОМПЬЮТЕРНОЙ ГРАМОТНОСТИ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 descr="Малышев Алексей Леонидови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37" y="2474836"/>
            <a:ext cx="15557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Грушевский Дмитр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3487"/>
            <a:ext cx="1440160" cy="212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Компьютерные технологии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2414"/>
            <a:ext cx="4545403" cy="304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80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Образовательные курсы: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2695451"/>
            <a:ext cx="4957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ТРЕНАЖЁРНЫЙ ЗАЛ С ЭЛЕМЕНТАМИ ПИЛАТЕС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 descr="Синютич Александ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9908"/>
            <a:ext cx="1872208" cy="22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Тренажерный зал с эл пилатеса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77" y="3838736"/>
            <a:ext cx="3305622" cy="247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11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Образовательные курсы: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1915" y="2530268"/>
            <a:ext cx="4957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ИСПОЛНИТЕЛЬСКОЕ МАСТЕРСТВО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Исполнительское мастерство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2" y="2340531"/>
            <a:ext cx="24749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44406" y="5058664"/>
            <a:ext cx="4957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КЛАССИКА НАРОДНЫХ ТАНЦЕВ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4" name="Picture 4" descr="Классика народных танц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68" y="4429132"/>
            <a:ext cx="3628269" cy="24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Сазонова Ларис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1687940" cy="253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00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Образовательные курсы: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Курдюк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98" y="2423279"/>
            <a:ext cx="1142808" cy="15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Яна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8" y="4058817"/>
            <a:ext cx="1237759" cy="16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Немцова Наталь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12" y="4058817"/>
            <a:ext cx="1150963" cy="171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Власенко Юл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423279"/>
            <a:ext cx="1211045" cy="15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587" y="2648331"/>
            <a:ext cx="340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Гармония </a:t>
            </a:r>
          </a:p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души и тела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3988" y="2564904"/>
            <a:ext cx="2196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Второе</a:t>
            </a:r>
          </a:p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     дыхание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0102" y="4656056"/>
            <a:ext cx="264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Познай себя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9768" y="463740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Мама-школа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793" y="5912544"/>
            <a:ext cx="784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Психологический факультет</a:t>
            </a:r>
            <a:endParaRPr lang="ru-RU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2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Образовательные курсы: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793" y="5912544"/>
            <a:ext cx="784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Творческие мастерские</a:t>
            </a:r>
            <a:endParaRPr lang="ru-RU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кройки и шитья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4" y="3791142"/>
            <a:ext cx="2891255" cy="194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1187" y="2852935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Кройки и шитья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0316" y="285293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Чудесная кухня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3263" y="2852935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Краски жизни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2" name="Picture 4" descr="D:\Рабочая папка\Буклет НСУ\АРТЕМ\Краски жизни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6" y="3779463"/>
            <a:ext cx="1815635" cy="271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Рабочая папка\Презентации\img_2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26" y="3807041"/>
            <a:ext cx="2568286" cy="1926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45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Образовательные курсы: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DSC_6849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2" y="2631276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Отец Андр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643182"/>
            <a:ext cx="147161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Шишанов Валер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85" y="2631227"/>
            <a:ext cx="1495425" cy="20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Пирогов Алекс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27" y="2631276"/>
            <a:ext cx="15557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1957" y="4690076"/>
            <a:ext cx="20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Английский для начинающих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8671" y="4690076"/>
            <a:ext cx="1702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Основы католической мысли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3222" y="4699266"/>
            <a:ext cx="2010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Витебскведение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4520" y="4690076"/>
            <a:ext cx="2010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Цветоводство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9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484784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Первый выпуск: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725">
            <a:off x="6579838" y="3616567"/>
            <a:ext cx="2248362" cy="21694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Фото семинария\DSC_968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2670"/>
            <a:ext cx="5370091" cy="287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Фото семинария\+DSC_9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23" y="3861048"/>
            <a:ext cx="4368063" cy="2924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5333393"/>
            <a:ext cx="4011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ПРАВОСЛАВИЕ ДЛЯ НАЧИНАЮЩИХ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725">
            <a:off x="6579838" y="3616567"/>
            <a:ext cx="2248362" cy="21694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img004.jpg"/>
          <p:cNvPicPr>
            <a:picLocks noChangeAspect="1" noChangeArrowheads="1"/>
          </p:cNvPicPr>
          <p:nvPr/>
        </p:nvPicPr>
        <p:blipFill>
          <a:blip r:embed="rId3" cstate="print"/>
          <a:srcRect l="312" t="5436" r="4157"/>
          <a:stretch>
            <a:fillRect/>
          </a:stretch>
        </p:blipFill>
        <p:spPr bwMode="auto">
          <a:xfrm>
            <a:off x="1000100" y="2143116"/>
            <a:ext cx="532635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4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484784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Первые выпускники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725">
            <a:off x="6579838" y="3616567"/>
            <a:ext cx="2248362" cy="21694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0034" y="5643578"/>
            <a:ext cx="401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ЖУРНАЛИСТИКА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G:\ФОТО НСУ\НСУ\Журналисты\Журналистика\image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5857916" cy="3295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4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484784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Первые выпускники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725">
            <a:off x="6579838" y="3616567"/>
            <a:ext cx="2248362" cy="21694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14876" y="592933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МАМА-ШКОЛА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 descr="G:\ФОТО НСУ\НСУ\Психологи\Выпускные\Мама школа\20150605_115231.jpg"/>
          <p:cNvPicPr>
            <a:picLocks noChangeAspect="1" noChangeArrowheads="1"/>
          </p:cNvPicPr>
          <p:nvPr/>
        </p:nvPicPr>
        <p:blipFill>
          <a:blip r:embed="rId3" cstate="print"/>
          <a:srcRect l="2045" t="10907"/>
          <a:stretch>
            <a:fillRect/>
          </a:stretch>
        </p:blipFill>
        <p:spPr bwMode="auto">
          <a:xfrm>
            <a:off x="642910" y="2143116"/>
            <a:ext cx="5572164" cy="3801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4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760" y="174575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ародный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/>
              <a:t>–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для всех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желающих</a:t>
            </a:r>
            <a:endParaRPr lang="ru-RU" sz="36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2882" y="287847"/>
            <a:ext cx="2553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116817"/>
            <a:ext cx="755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оциальный </a:t>
            </a:r>
            <a:r>
              <a:rPr lang="ru-RU" sz="3600" b="1" dirty="0"/>
              <a:t>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относящийся к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							жизни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людей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760" y="4543030"/>
            <a:ext cx="7865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ниверситет </a:t>
            </a:r>
            <a:r>
              <a:rPr lang="ru-RU" sz="3600" b="1" dirty="0"/>
              <a:t>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						повышению знаний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1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725">
            <a:off x="6323966" y="4268458"/>
            <a:ext cx="2248362" cy="21694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НСУ\НСУ\Психологи\Выпускные\Гармония души и тела\DSCF6819.JPG"/>
          <p:cNvPicPr>
            <a:picLocks noChangeAspect="1" noChangeArrowheads="1"/>
          </p:cNvPicPr>
          <p:nvPr/>
        </p:nvPicPr>
        <p:blipFill>
          <a:blip r:embed="rId3" cstate="print"/>
          <a:srcRect t="19355" b="5376"/>
          <a:stretch>
            <a:fillRect/>
          </a:stretch>
        </p:blipFill>
        <p:spPr bwMode="auto">
          <a:xfrm>
            <a:off x="4572000" y="1714488"/>
            <a:ext cx="4429124" cy="25003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Первые выпускники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G:\ФОТО НСУ\НСУ\Психологи\Выпускные\Второе дыхание\DSCF6831.JPG"/>
          <p:cNvPicPr>
            <a:picLocks noChangeAspect="1" noChangeArrowheads="1"/>
          </p:cNvPicPr>
          <p:nvPr/>
        </p:nvPicPr>
        <p:blipFill>
          <a:blip r:embed="rId4" cstate="print"/>
          <a:srcRect t="17308" r="13462" b="7692"/>
          <a:stretch>
            <a:fillRect/>
          </a:stretch>
        </p:blipFill>
        <p:spPr bwMode="auto">
          <a:xfrm>
            <a:off x="857224" y="3500438"/>
            <a:ext cx="4929222" cy="32039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348" y="2285992"/>
            <a:ext cx="4011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Психологический</a:t>
            </a:r>
          </a:p>
          <a:p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факультет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725">
            <a:off x="6323967" y="4563450"/>
            <a:ext cx="2248362" cy="21694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Первый педсовет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 descr="D:\Рабочая папка\Презентации\Исполком 19.06.15\DSC_4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90" y="3429000"/>
            <a:ext cx="4852074" cy="3214710"/>
          </a:xfrm>
          <a:prstGeom prst="rect">
            <a:avLst/>
          </a:prstGeom>
          <a:noFill/>
        </p:spPr>
      </p:pic>
      <p:pic>
        <p:nvPicPr>
          <p:cNvPr id="4098" name="Picture 2" descr="D:\Рабочая папка\Презентации\Педсовет июнь 2015\DSC_4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85926"/>
            <a:ext cx="4420779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4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Зачем нам это надо?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355" y="2492896"/>
            <a:ext cx="78439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Задача ТЦСОН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оказание социально-психологической поддержки гражданам, попавшим в трудную жизненную ситуацию (ТЖЗ).</a:t>
            </a:r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729" y="3792528"/>
            <a:ext cx="7843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ТЖЗ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: стресс, депрессия, одиночество и др.</a:t>
            </a:r>
          </a:p>
          <a:p>
            <a:endParaRPr lang="ru-RU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Образовательный процесс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психологическая реабилитация.</a:t>
            </a:r>
          </a:p>
          <a:p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Помогает от одиночества, раскрепоститься, самоутвердиться,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исполнить свою детскую мечту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</a:p>
        </p:txBody>
      </p:sp>
      <p:pic>
        <p:nvPicPr>
          <p:cNvPr id="1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725">
            <a:off x="6579838" y="3616567"/>
            <a:ext cx="2248362" cy="21694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04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Отзывы о нас: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725">
            <a:off x="6579838" y="3616567"/>
            <a:ext cx="2248362" cy="21694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ая папка\Отзывы о НСУ с tut.by\Отзыв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1" y="4797152"/>
            <a:ext cx="3816426" cy="1099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бочая папка\Отзывы о НСУ с tut.by\Отзыв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22" y="3530086"/>
            <a:ext cx="4110502" cy="1038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ая папка\Отзывы о НСУ с tut.by\Отзыв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4" y="2360260"/>
            <a:ext cx="8138905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60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Информация о нас на сайте:</a:t>
            </a:r>
            <a:endParaRPr lang="ru-RU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725">
            <a:off x="6681156" y="3349005"/>
            <a:ext cx="2248362" cy="216947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8794" y="2214554"/>
            <a:ext cx="671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www.tcson-help.by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286124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</a:rPr>
              <a:t>E-mail:</a:t>
            </a:r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tcsonmay1@mail.ru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500570"/>
            <a:ext cx="7843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Мы находимся по адресу: 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г.Витебск ул. 1-я Пролетарская д.20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ТЦСОН Первомайского района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0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\Desktop\ЛОГОТИП НСУ 2555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785"/>
            <a:ext cx="6967696" cy="672321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50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888" y="1068423"/>
            <a:ext cx="7707560" cy="9457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888" y="383323"/>
            <a:ext cx="7217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ародный  </a:t>
            </a:r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оциальный  </a:t>
            </a:r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ниверситет</a:t>
            </a:r>
            <a:endParaRPr lang="ru-RU" sz="32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Изображение 3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2332835"/>
            <a:ext cx="3096344" cy="232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492896"/>
            <a:ext cx="7543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–</a:t>
            </a:r>
            <a:r>
              <a:rPr lang="ru-RU" sz="2400" b="1" dirty="0" smtClean="0"/>
              <a:t>  </a:t>
            </a:r>
            <a:r>
              <a:rPr lang="ru-RU" sz="3200" dirty="0" smtClean="0"/>
              <a:t>объединяет </a:t>
            </a:r>
            <a:r>
              <a:rPr lang="ru-RU" sz="3200" dirty="0"/>
              <a:t>формальное и неформальное </a:t>
            </a:r>
            <a:r>
              <a:rPr lang="ru-RU" sz="3200" dirty="0" smtClean="0"/>
              <a:t>образование</a:t>
            </a:r>
          </a:p>
          <a:p>
            <a:endParaRPr lang="ru-RU" sz="3200" i="1" dirty="0"/>
          </a:p>
          <a:p>
            <a:r>
              <a:rPr lang="ru-RU" sz="3200" b="1" dirty="0"/>
              <a:t>–</a:t>
            </a:r>
            <a:r>
              <a:rPr lang="ru-RU" sz="2400" dirty="0" smtClean="0"/>
              <a:t>  </a:t>
            </a:r>
            <a:r>
              <a:rPr lang="ru-RU" sz="3200" dirty="0" smtClean="0"/>
              <a:t>способствует интеграции</a:t>
            </a:r>
          </a:p>
          <a:p>
            <a:r>
              <a:rPr lang="ru-RU" sz="3200" dirty="0" smtClean="0"/>
              <a:t>с </a:t>
            </a:r>
            <a:r>
              <a:rPr lang="ru-RU" sz="3200" dirty="0"/>
              <a:t>государственными и негосударственными </a:t>
            </a:r>
            <a:r>
              <a:rPr lang="ru-RU" sz="3200" dirty="0" smtClean="0"/>
              <a:t>учреждениями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5228" y="1493981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 </a:t>
            </a:r>
            <a:r>
              <a:rPr lang="ru-RU" sz="3200" b="1" dirty="0"/>
              <a:t>– </a:t>
            </a:r>
            <a:r>
              <a:rPr lang="ru-RU" sz="3200" b="1" dirty="0" smtClean="0"/>
              <a:t> </a:t>
            </a:r>
            <a:r>
              <a:rPr lang="ru-RU" sz="3200" dirty="0" smtClean="0"/>
              <a:t>культурно-просветительский </a:t>
            </a:r>
            <a:r>
              <a:rPr lang="ru-RU" sz="3200" dirty="0"/>
              <a:t>Центр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0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72965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ЦЕЛИ: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380849"/>
            <a:ext cx="74871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ym typeface="Wingdings"/>
              </a:rPr>
              <a:t> Р</a:t>
            </a:r>
            <a:r>
              <a:rPr lang="ru-RU" sz="2400" dirty="0" smtClean="0"/>
              <a:t>азвитие </a:t>
            </a:r>
            <a:r>
              <a:rPr lang="ru-RU" sz="2400" dirty="0"/>
              <a:t>человека как </a:t>
            </a:r>
            <a:r>
              <a:rPr lang="ru-RU" sz="2400" i="1" dirty="0"/>
              <a:t>личности</a:t>
            </a:r>
            <a:r>
              <a:rPr lang="ru-RU" sz="2400" dirty="0"/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sym typeface="Wingdings"/>
              </a:rPr>
              <a:t>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sym typeface="Wingdings"/>
              </a:rPr>
              <a:t> </a:t>
            </a:r>
            <a:r>
              <a:rPr lang="ru-RU" sz="2400" dirty="0" smtClean="0">
                <a:sym typeface="Wingdings"/>
              </a:rPr>
              <a:t>У</a:t>
            </a:r>
            <a:r>
              <a:rPr lang="ru-RU" sz="2400" dirty="0" smtClean="0"/>
              <a:t>довлетворение </a:t>
            </a:r>
            <a:r>
              <a:rPr lang="ru-RU" sz="2400" dirty="0"/>
              <a:t>индивидуальных </a:t>
            </a:r>
            <a:r>
              <a:rPr lang="ru-RU" sz="2400" i="1" dirty="0"/>
              <a:t>образовательных</a:t>
            </a:r>
            <a:r>
              <a:rPr lang="ru-RU" sz="2400" dirty="0"/>
              <a:t> потребностей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sym typeface="Wingdings"/>
              </a:rPr>
              <a:t>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sym typeface="Wingdings"/>
              </a:rPr>
              <a:t> </a:t>
            </a:r>
            <a:r>
              <a:rPr lang="ru-RU" sz="2400" dirty="0">
                <a:sym typeface="Wingdings"/>
              </a:rPr>
              <a:t>П</a:t>
            </a:r>
            <a:r>
              <a:rPr lang="ru-RU" sz="2400" dirty="0" smtClean="0"/>
              <a:t>овышение </a:t>
            </a:r>
            <a:r>
              <a:rPr lang="ru-RU" sz="2400" dirty="0"/>
              <a:t>своего </a:t>
            </a:r>
            <a:r>
              <a:rPr lang="ru-RU" sz="2400" i="1" dirty="0"/>
              <a:t>интеллектуального</a:t>
            </a:r>
            <a:r>
              <a:rPr lang="ru-RU" sz="2400" dirty="0"/>
              <a:t> и общего </a:t>
            </a:r>
            <a:r>
              <a:rPr lang="ru-RU" sz="2400" i="1" dirty="0"/>
              <a:t>культурного развития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/>
              <a:buChar char="ü"/>
            </a:pPr>
            <a:r>
              <a:rPr lang="ru-RU" sz="2400" dirty="0" smtClean="0">
                <a:sym typeface="Wingdings"/>
              </a:rPr>
              <a:t>С</a:t>
            </a:r>
            <a:r>
              <a:rPr lang="ru-RU" sz="2400" dirty="0" smtClean="0"/>
              <a:t>оздание </a:t>
            </a:r>
            <a:r>
              <a:rPr lang="ru-RU" sz="2400" dirty="0"/>
              <a:t>условий для привлечения граждан </a:t>
            </a:r>
            <a:r>
              <a:rPr lang="ru-RU" sz="2400" dirty="0" smtClean="0"/>
              <a:t>к </a:t>
            </a:r>
            <a:r>
              <a:rPr lang="ru-RU" sz="2400" i="1" dirty="0"/>
              <a:t>активной</a:t>
            </a:r>
            <a:r>
              <a:rPr lang="ru-RU" sz="2400" dirty="0"/>
              <a:t> </a:t>
            </a:r>
            <a:r>
              <a:rPr lang="ru-RU" sz="2400" dirty="0" smtClean="0"/>
              <a:t>общественной </a:t>
            </a:r>
            <a:r>
              <a:rPr lang="ru-RU" sz="2400" i="1" dirty="0" smtClean="0"/>
              <a:t>деятельности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1039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1773778"/>
            <a:ext cx="5925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Обучение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sz="4000" dirty="0" smtClean="0"/>
              <a:t> </a:t>
            </a:r>
            <a:r>
              <a:rPr lang="ru-RU" sz="4000" i="1" dirty="0"/>
              <a:t>бесплатное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4252" y="2774020"/>
            <a:ext cx="6568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Зачисление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sz="4400" dirty="0" smtClean="0"/>
              <a:t> </a:t>
            </a:r>
            <a:r>
              <a:rPr lang="ru-RU" sz="4000" i="1" dirty="0"/>
              <a:t>без экзаменов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604" y="3789040"/>
            <a:ext cx="6568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Посещение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sz="4400" dirty="0" smtClean="0"/>
              <a:t> </a:t>
            </a:r>
            <a:r>
              <a:rPr lang="ru-RU" sz="4000" i="1" dirty="0" smtClean="0"/>
              <a:t>добровольное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17" y="5013176"/>
            <a:ext cx="856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Возраст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слушателей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sz="4400" dirty="0" smtClean="0"/>
              <a:t> </a:t>
            </a:r>
            <a:r>
              <a:rPr lang="ru-RU" sz="4000" i="1" dirty="0"/>
              <a:t>не ограничен</a:t>
            </a:r>
          </a:p>
        </p:txBody>
      </p:sp>
    </p:spTree>
    <p:extLst>
      <p:ext uri="{BB962C8B-B14F-4D97-AF65-F5344CB8AC3E}">
        <p14:creationId xmlns="" xmlns:p14="http://schemas.microsoft.com/office/powerpoint/2010/main" val="41442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1515"/>
            <a:ext cx="3888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Где находится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277" y="1957509"/>
            <a:ext cx="90085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/>
              <a:t>ц</a:t>
            </a:r>
            <a:r>
              <a:rPr lang="ru-RU" sz="2400" i="1" dirty="0" smtClean="0"/>
              <a:t>ентральная площадка </a:t>
            </a:r>
            <a:r>
              <a:rPr lang="ru-RU" sz="2400" dirty="0" smtClean="0"/>
              <a:t>– </a:t>
            </a:r>
            <a:r>
              <a:rPr lang="ru-RU" sz="2400" i="1" dirty="0" smtClean="0">
                <a:solidFill>
                  <a:srgbClr val="C00000"/>
                </a:solidFill>
              </a:rPr>
              <a:t>ТЦСОН Первомайского района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 smtClean="0"/>
              <a:t>площадки организаций-партнёров: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 smtClean="0">
                <a:solidFill>
                  <a:srgbClr val="C00000"/>
                </a:solidFill>
              </a:rPr>
              <a:t>Витебский государственный колледж культуры и искусств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 smtClean="0">
                <a:solidFill>
                  <a:srgbClr val="C00000"/>
                </a:solidFill>
              </a:rPr>
              <a:t>Витебская духовная семинария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 smtClean="0">
                <a:solidFill>
                  <a:srgbClr val="C00000"/>
                </a:solidFill>
              </a:rPr>
              <a:t>Редакция газеты «</a:t>
            </a:r>
            <a:r>
              <a:rPr lang="ru-RU" sz="2400" i="1" dirty="0" err="1" smtClean="0">
                <a:solidFill>
                  <a:srgbClr val="C00000"/>
                </a:solidFill>
              </a:rPr>
              <a:t>Витьбичи</a:t>
            </a:r>
            <a:r>
              <a:rPr lang="ru-RU" sz="2400" i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Витебский областной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краеведческий музей.</a:t>
            </a:r>
          </a:p>
        </p:txBody>
      </p:sp>
      <p:pic>
        <p:nvPicPr>
          <p:cNvPr id="2050" name="Picture 2" descr="Витебск вед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39" y="3645024"/>
            <a:ext cx="46252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05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64" y="287847"/>
            <a:ext cx="3888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Тренеры-</a:t>
            </a:r>
          </a:p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преподаватели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Александр Лесов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5" y="2027933"/>
            <a:ext cx="15557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Отец Андр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89" y="1934369"/>
            <a:ext cx="147161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Тулинова Н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65" y="1993901"/>
            <a:ext cx="15319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Сазонова Ларис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89" y="2771776"/>
            <a:ext cx="14605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Синютич Александ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73" y="2878932"/>
            <a:ext cx="161448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815" y="4121069"/>
            <a:ext cx="155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ПРОТОИЕРЕЙ  АЛЕКСАНДР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4189" y="4990952"/>
            <a:ext cx="155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САЗОНОВА</a:t>
            </a:r>
          </a:p>
          <a:p>
            <a:r>
              <a:rPr lang="ru-RU" sz="1200" i="1" dirty="0" smtClean="0"/>
              <a:t>ЛАРИСА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36782" y="3963096"/>
            <a:ext cx="155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КСЕНДЗ</a:t>
            </a:r>
          </a:p>
          <a:p>
            <a:r>
              <a:rPr lang="ru-RU" sz="1200" i="1" dirty="0" smtClean="0"/>
              <a:t>АНДРЕЙ</a:t>
            </a:r>
            <a:endParaRPr lang="ru-RU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47510" y="4958575"/>
            <a:ext cx="155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СИНЮТИЧ  </a:t>
            </a:r>
            <a:r>
              <a:rPr lang="ru-RU" sz="1200" i="1" dirty="0"/>
              <a:t>АЛЕКСАНДР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0122" y="3952081"/>
            <a:ext cx="115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ТУЛИНОВА</a:t>
            </a:r>
          </a:p>
          <a:p>
            <a:r>
              <a:rPr lang="ru-RU" sz="1200" i="1" dirty="0" smtClean="0"/>
              <a:t>НИНА</a:t>
            </a:r>
            <a:endParaRPr lang="ru-RU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778842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Заслуженные, интересные, авторитетные люди города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Образовательные курсы: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6772" y="3158289"/>
            <a:ext cx="4908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</a:rPr>
              <a:t>ЖУРНАЛИСТИКА</a:t>
            </a:r>
            <a:endParaRPr lang="ru-RU" sz="4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 descr="Тулинова Н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6" y="2708920"/>
            <a:ext cx="1990105" cy="243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Рабочая папка\Буклет НСУ\АРТЕМ\Журналист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64" y="4221088"/>
            <a:ext cx="4705774" cy="2340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18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4979" y="1600957"/>
            <a:ext cx="58681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979" y="287847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НСУ</a:t>
            </a:r>
            <a:endParaRPr lang="ru-RU" sz="8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94" y="1636961"/>
            <a:ext cx="784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</a:rPr>
              <a:t>Образовательные курсы: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3216" y="2489227"/>
            <a:ext cx="5818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</a:rPr>
              <a:t>ПРАВОСЛАВИЕ ДЛЯ НАЧИНАЮЩИХ</a:t>
            </a:r>
            <a:endParaRPr lang="ru-RU" sz="4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3" descr="Александр Лесов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2780928"/>
            <a:ext cx="1826419" cy="22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Изображение 0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83" y="3916849"/>
            <a:ext cx="3760548" cy="27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33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НСУ">
      <a:dk1>
        <a:srgbClr val="000000"/>
      </a:dk1>
      <a:lt1>
        <a:srgbClr val="FFF2CB"/>
      </a:lt1>
      <a:dk2>
        <a:srgbClr val="3E2F00"/>
      </a:dk2>
      <a:lt2>
        <a:srgbClr val="FFE79B"/>
      </a:lt2>
      <a:accent1>
        <a:srgbClr val="FFD965"/>
      </a:accent1>
      <a:accent2>
        <a:srgbClr val="BF9000"/>
      </a:accent2>
      <a:accent3>
        <a:srgbClr val="B1EC62"/>
      </a:accent3>
      <a:accent4>
        <a:srgbClr val="1A8D11"/>
      </a:accent4>
      <a:accent5>
        <a:srgbClr val="B8C2E9"/>
      </a:accent5>
      <a:accent6>
        <a:srgbClr val="4961C7"/>
      </a:accent6>
      <a:hlink>
        <a:srgbClr val="568C11"/>
      </a:hlink>
      <a:folHlink>
        <a:srgbClr val="94A3DE"/>
      </a:folHlink>
    </a:clrScheme>
    <a:fontScheme name="НС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641</TotalTime>
  <Words>321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</dc:creator>
  <cp:lastModifiedBy>Фрейберг</cp:lastModifiedBy>
  <cp:revision>59</cp:revision>
  <dcterms:created xsi:type="dcterms:W3CDTF">2015-03-16T07:06:02Z</dcterms:created>
  <dcterms:modified xsi:type="dcterms:W3CDTF">2015-11-06T11:03:40Z</dcterms:modified>
</cp:coreProperties>
</file>