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87" d="100"/>
          <a:sy n="87" d="100"/>
        </p:scale>
        <p:origin x="120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FE92A45-7912-43B0-B949-281A8B33FDD0}" type="doc">
      <dgm:prSet loTypeId="urn:microsoft.com/office/officeart/2005/8/layout/hierarchy1" loCatId="hierarchy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616F7372-95B9-4CAE-864A-00A28F5DDD10}">
      <dgm:prSet phldrT="[Текст]" custT="1"/>
      <dgm:spPr/>
      <dgm:t>
        <a:bodyPr/>
        <a:lstStyle/>
        <a:p>
          <a:r>
            <a:rPr lang="ru-RU" sz="1800" dirty="0">
              <a:latin typeface="Times New Roman" pitchFamily="18" charset="0"/>
              <a:cs typeface="Times New Roman" pitchFamily="18" charset="0"/>
            </a:rPr>
            <a:t>Программное обеспечение</a:t>
          </a:r>
        </a:p>
      </dgm:t>
    </dgm:pt>
    <dgm:pt modelId="{890D998D-204B-42BC-BB61-DFA6C6CD2E2B}" type="parTrans" cxnId="{00CF7237-BC65-4B18-ABA1-EBB3FDBEEFE5}">
      <dgm:prSet/>
      <dgm:spPr/>
      <dgm:t>
        <a:bodyPr/>
        <a:lstStyle/>
        <a:p>
          <a:endParaRPr lang="ru-RU" sz="1800"/>
        </a:p>
      </dgm:t>
    </dgm:pt>
    <dgm:pt modelId="{E42011DF-0FEC-4968-BAD7-FEEE7319BC7E}" type="sibTrans" cxnId="{00CF7237-BC65-4B18-ABA1-EBB3FDBEEFE5}">
      <dgm:prSet/>
      <dgm:spPr/>
      <dgm:t>
        <a:bodyPr/>
        <a:lstStyle/>
        <a:p>
          <a:endParaRPr lang="ru-RU" sz="1800"/>
        </a:p>
      </dgm:t>
    </dgm:pt>
    <dgm:pt modelId="{6D8E8205-0E4C-4141-A71A-0A25AF5E9304}">
      <dgm:prSet custT="1"/>
      <dgm:spPr/>
      <dgm:t>
        <a:bodyPr/>
        <a:lstStyle/>
        <a:p>
          <a:r>
            <a:rPr lang="ru-RU" sz="1800" dirty="0">
              <a:latin typeface="Times New Roman" pitchFamily="18" charset="0"/>
              <a:cs typeface="Times New Roman" pitchFamily="18" charset="0"/>
            </a:rPr>
            <a:t>Системное ПО</a:t>
          </a:r>
        </a:p>
      </dgm:t>
    </dgm:pt>
    <dgm:pt modelId="{C5B85D7C-B804-46D0-862F-37D0C14D106C}" type="parTrans" cxnId="{EB71B71D-0B39-4401-A1B7-61B4BB630644}">
      <dgm:prSet/>
      <dgm:spPr/>
      <dgm:t>
        <a:bodyPr/>
        <a:lstStyle/>
        <a:p>
          <a:endParaRPr lang="ru-RU" sz="1800"/>
        </a:p>
      </dgm:t>
    </dgm:pt>
    <dgm:pt modelId="{7B248972-2D44-48B8-802B-1EC08F672658}" type="sibTrans" cxnId="{EB71B71D-0B39-4401-A1B7-61B4BB630644}">
      <dgm:prSet/>
      <dgm:spPr/>
      <dgm:t>
        <a:bodyPr/>
        <a:lstStyle/>
        <a:p>
          <a:endParaRPr lang="ru-RU" sz="1800"/>
        </a:p>
      </dgm:t>
    </dgm:pt>
    <dgm:pt modelId="{C27C9E9A-204F-4F80-9C28-F35F6969CCB0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Прикладное </a:t>
          </a:r>
          <a:r>
            <a:rPr lang="ru-RU" sz="1800" dirty="0">
              <a:latin typeface="Times New Roman" pitchFamily="18" charset="0"/>
              <a:cs typeface="Times New Roman" pitchFamily="18" charset="0"/>
            </a:rPr>
            <a:t>ПО</a:t>
          </a:r>
        </a:p>
      </dgm:t>
    </dgm:pt>
    <dgm:pt modelId="{98C4C50C-431C-4C09-992C-B9B8A62CF073}" type="parTrans" cxnId="{B4E55B29-E5A0-46CA-B77C-10DF2002AF2B}">
      <dgm:prSet/>
      <dgm:spPr/>
      <dgm:t>
        <a:bodyPr/>
        <a:lstStyle/>
        <a:p>
          <a:endParaRPr lang="ru-RU" sz="1800"/>
        </a:p>
      </dgm:t>
    </dgm:pt>
    <dgm:pt modelId="{4ABD5C6B-8062-4359-B57A-D4AB7160874D}" type="sibTrans" cxnId="{B4E55B29-E5A0-46CA-B77C-10DF2002AF2B}">
      <dgm:prSet/>
      <dgm:spPr/>
      <dgm:t>
        <a:bodyPr/>
        <a:lstStyle/>
        <a:p>
          <a:endParaRPr lang="ru-RU" sz="1800"/>
        </a:p>
      </dgm:t>
    </dgm:pt>
    <dgm:pt modelId="{25D41FDC-1333-46DC-85F3-9AE359E8C493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Инструментальное ПО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DCCD5991-12CA-4315-B3D2-98F03BE25B89}" type="parTrans" cxnId="{8B66301E-512C-41FB-A69C-E8FF679EE9D5}">
      <dgm:prSet/>
      <dgm:spPr/>
      <dgm:t>
        <a:bodyPr/>
        <a:lstStyle/>
        <a:p>
          <a:endParaRPr lang="ru-RU"/>
        </a:p>
      </dgm:t>
    </dgm:pt>
    <dgm:pt modelId="{8ADC05F9-B6AD-4E0D-83EB-35208D7B4DEE}" type="sibTrans" cxnId="{8B66301E-512C-41FB-A69C-E8FF679EE9D5}">
      <dgm:prSet/>
      <dgm:spPr/>
      <dgm:t>
        <a:bodyPr/>
        <a:lstStyle/>
        <a:p>
          <a:endParaRPr lang="ru-RU"/>
        </a:p>
      </dgm:t>
    </dgm:pt>
    <dgm:pt modelId="{9BDDC436-5086-40C6-A9C1-104F9F9925C0}" type="pres">
      <dgm:prSet presAssocID="{5FE92A45-7912-43B0-B949-281A8B33FDD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B0B280F-B986-4708-B9BB-0FE4C0624B9D}" type="pres">
      <dgm:prSet presAssocID="{616F7372-95B9-4CAE-864A-00A28F5DDD10}" presName="hierRoot1" presStyleCnt="0"/>
      <dgm:spPr/>
      <dgm:t>
        <a:bodyPr/>
        <a:lstStyle/>
        <a:p>
          <a:endParaRPr lang="ru-RU"/>
        </a:p>
      </dgm:t>
    </dgm:pt>
    <dgm:pt modelId="{EC084052-8869-4B6A-AF0E-D55E2F46F196}" type="pres">
      <dgm:prSet presAssocID="{616F7372-95B9-4CAE-864A-00A28F5DDD10}" presName="composite" presStyleCnt="0"/>
      <dgm:spPr/>
      <dgm:t>
        <a:bodyPr/>
        <a:lstStyle/>
        <a:p>
          <a:endParaRPr lang="ru-RU"/>
        </a:p>
      </dgm:t>
    </dgm:pt>
    <dgm:pt modelId="{22630093-E75B-4386-8D09-E2E77A86DD4C}" type="pres">
      <dgm:prSet presAssocID="{616F7372-95B9-4CAE-864A-00A28F5DDD10}" presName="background" presStyleLbl="node0" presStyleIdx="0" presStyleCnt="1"/>
      <dgm:spPr/>
      <dgm:t>
        <a:bodyPr/>
        <a:lstStyle/>
        <a:p>
          <a:endParaRPr lang="ru-RU"/>
        </a:p>
      </dgm:t>
    </dgm:pt>
    <dgm:pt modelId="{0CEB6528-0C86-4E6F-B0C1-4E241E6F8B9A}" type="pres">
      <dgm:prSet presAssocID="{616F7372-95B9-4CAE-864A-00A28F5DDD10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969596A-169D-4FC7-B459-E97C6CC7912C}" type="pres">
      <dgm:prSet presAssocID="{616F7372-95B9-4CAE-864A-00A28F5DDD10}" presName="hierChild2" presStyleCnt="0"/>
      <dgm:spPr/>
      <dgm:t>
        <a:bodyPr/>
        <a:lstStyle/>
        <a:p>
          <a:endParaRPr lang="ru-RU"/>
        </a:p>
      </dgm:t>
    </dgm:pt>
    <dgm:pt modelId="{0DCE5A04-25CA-447C-A240-C4C54D6E711C}" type="pres">
      <dgm:prSet presAssocID="{C5B85D7C-B804-46D0-862F-37D0C14D106C}" presName="Name10" presStyleLbl="parChTrans1D2" presStyleIdx="0" presStyleCnt="3"/>
      <dgm:spPr/>
      <dgm:t>
        <a:bodyPr/>
        <a:lstStyle/>
        <a:p>
          <a:endParaRPr lang="ru-RU"/>
        </a:p>
      </dgm:t>
    </dgm:pt>
    <dgm:pt modelId="{F6B4215A-8D26-44A4-BF0A-F835C2AFC384}" type="pres">
      <dgm:prSet presAssocID="{6D8E8205-0E4C-4141-A71A-0A25AF5E9304}" presName="hierRoot2" presStyleCnt="0"/>
      <dgm:spPr/>
      <dgm:t>
        <a:bodyPr/>
        <a:lstStyle/>
        <a:p>
          <a:endParaRPr lang="ru-RU"/>
        </a:p>
      </dgm:t>
    </dgm:pt>
    <dgm:pt modelId="{37781DDD-5C54-4978-9F6C-7E869A4A8588}" type="pres">
      <dgm:prSet presAssocID="{6D8E8205-0E4C-4141-A71A-0A25AF5E9304}" presName="composite2" presStyleCnt="0"/>
      <dgm:spPr/>
      <dgm:t>
        <a:bodyPr/>
        <a:lstStyle/>
        <a:p>
          <a:endParaRPr lang="ru-RU"/>
        </a:p>
      </dgm:t>
    </dgm:pt>
    <dgm:pt modelId="{ABFEBEB8-D795-4963-B874-A721688FD4E0}" type="pres">
      <dgm:prSet presAssocID="{6D8E8205-0E4C-4141-A71A-0A25AF5E9304}" presName="background2" presStyleLbl="node2" presStyleIdx="0" presStyleCnt="3"/>
      <dgm:spPr/>
      <dgm:t>
        <a:bodyPr/>
        <a:lstStyle/>
        <a:p>
          <a:endParaRPr lang="ru-RU"/>
        </a:p>
      </dgm:t>
    </dgm:pt>
    <dgm:pt modelId="{6AF53C93-B3FE-47F8-B850-CAE8CB4F7AC5}" type="pres">
      <dgm:prSet presAssocID="{6D8E8205-0E4C-4141-A71A-0A25AF5E9304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A66C14F-B9D9-4D0C-802D-D7F17C35554F}" type="pres">
      <dgm:prSet presAssocID="{6D8E8205-0E4C-4141-A71A-0A25AF5E9304}" presName="hierChild3" presStyleCnt="0"/>
      <dgm:spPr/>
      <dgm:t>
        <a:bodyPr/>
        <a:lstStyle/>
        <a:p>
          <a:endParaRPr lang="ru-RU"/>
        </a:p>
      </dgm:t>
    </dgm:pt>
    <dgm:pt modelId="{1777F909-9470-48E2-879B-079BBF9A0094}" type="pres">
      <dgm:prSet presAssocID="{98C4C50C-431C-4C09-992C-B9B8A62CF073}" presName="Name10" presStyleLbl="parChTrans1D2" presStyleIdx="1" presStyleCnt="3"/>
      <dgm:spPr/>
      <dgm:t>
        <a:bodyPr/>
        <a:lstStyle/>
        <a:p>
          <a:endParaRPr lang="ru-RU"/>
        </a:p>
      </dgm:t>
    </dgm:pt>
    <dgm:pt modelId="{DF3080BE-7575-45A7-84DD-B408C2558A4C}" type="pres">
      <dgm:prSet presAssocID="{C27C9E9A-204F-4F80-9C28-F35F6969CCB0}" presName="hierRoot2" presStyleCnt="0"/>
      <dgm:spPr/>
      <dgm:t>
        <a:bodyPr/>
        <a:lstStyle/>
        <a:p>
          <a:endParaRPr lang="ru-RU"/>
        </a:p>
      </dgm:t>
    </dgm:pt>
    <dgm:pt modelId="{8827C6FC-DA69-4A8F-8F18-C275B9FAA6A2}" type="pres">
      <dgm:prSet presAssocID="{C27C9E9A-204F-4F80-9C28-F35F6969CCB0}" presName="composite2" presStyleCnt="0"/>
      <dgm:spPr/>
      <dgm:t>
        <a:bodyPr/>
        <a:lstStyle/>
        <a:p>
          <a:endParaRPr lang="ru-RU"/>
        </a:p>
      </dgm:t>
    </dgm:pt>
    <dgm:pt modelId="{63048E2B-293C-401B-83D2-4F9EA7282B0A}" type="pres">
      <dgm:prSet presAssocID="{C27C9E9A-204F-4F80-9C28-F35F6969CCB0}" presName="background2" presStyleLbl="node2" presStyleIdx="1" presStyleCnt="3"/>
      <dgm:spPr/>
      <dgm:t>
        <a:bodyPr/>
        <a:lstStyle/>
        <a:p>
          <a:endParaRPr lang="ru-RU"/>
        </a:p>
      </dgm:t>
    </dgm:pt>
    <dgm:pt modelId="{F26D2636-07F6-4037-BC65-E56C9879555F}" type="pres">
      <dgm:prSet presAssocID="{C27C9E9A-204F-4F80-9C28-F35F6969CCB0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ED5DD88-7B20-418E-AE30-131177DCA714}" type="pres">
      <dgm:prSet presAssocID="{C27C9E9A-204F-4F80-9C28-F35F6969CCB0}" presName="hierChild3" presStyleCnt="0"/>
      <dgm:spPr/>
      <dgm:t>
        <a:bodyPr/>
        <a:lstStyle/>
        <a:p>
          <a:endParaRPr lang="ru-RU"/>
        </a:p>
      </dgm:t>
    </dgm:pt>
    <dgm:pt modelId="{4D6E789F-6A7D-4077-9B66-8CA85032B87E}" type="pres">
      <dgm:prSet presAssocID="{DCCD5991-12CA-4315-B3D2-98F03BE25B89}" presName="Name10" presStyleLbl="parChTrans1D2" presStyleIdx="2" presStyleCnt="3"/>
      <dgm:spPr/>
      <dgm:t>
        <a:bodyPr/>
        <a:lstStyle/>
        <a:p>
          <a:endParaRPr lang="ru-RU"/>
        </a:p>
      </dgm:t>
    </dgm:pt>
    <dgm:pt modelId="{05CDAB59-7C19-496F-B696-DDF4DD9C7C9C}" type="pres">
      <dgm:prSet presAssocID="{25D41FDC-1333-46DC-85F3-9AE359E8C493}" presName="hierRoot2" presStyleCnt="0"/>
      <dgm:spPr/>
    </dgm:pt>
    <dgm:pt modelId="{934853EC-9B9A-4C34-97D1-7E54637C56B3}" type="pres">
      <dgm:prSet presAssocID="{25D41FDC-1333-46DC-85F3-9AE359E8C493}" presName="composite2" presStyleCnt="0"/>
      <dgm:spPr/>
    </dgm:pt>
    <dgm:pt modelId="{AF8F1324-E70D-452D-9BF5-0CFF70BE106F}" type="pres">
      <dgm:prSet presAssocID="{25D41FDC-1333-46DC-85F3-9AE359E8C493}" presName="background2" presStyleLbl="node2" presStyleIdx="2" presStyleCnt="3"/>
      <dgm:spPr/>
    </dgm:pt>
    <dgm:pt modelId="{D593ED73-0B68-471E-B00A-C0734FEA6C50}" type="pres">
      <dgm:prSet presAssocID="{25D41FDC-1333-46DC-85F3-9AE359E8C493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88EC994-4033-4DD3-B5B6-8F941610637D}" type="pres">
      <dgm:prSet presAssocID="{25D41FDC-1333-46DC-85F3-9AE359E8C493}" presName="hierChild3" presStyleCnt="0"/>
      <dgm:spPr/>
    </dgm:pt>
  </dgm:ptLst>
  <dgm:cxnLst>
    <dgm:cxn modelId="{F41C54CC-811E-4195-BFC2-71C216724052}" type="presOf" srcId="{6D8E8205-0E4C-4141-A71A-0A25AF5E9304}" destId="{6AF53C93-B3FE-47F8-B850-CAE8CB4F7AC5}" srcOrd="0" destOrd="0" presId="urn:microsoft.com/office/officeart/2005/8/layout/hierarchy1"/>
    <dgm:cxn modelId="{8B66301E-512C-41FB-A69C-E8FF679EE9D5}" srcId="{616F7372-95B9-4CAE-864A-00A28F5DDD10}" destId="{25D41FDC-1333-46DC-85F3-9AE359E8C493}" srcOrd="2" destOrd="0" parTransId="{DCCD5991-12CA-4315-B3D2-98F03BE25B89}" sibTransId="{8ADC05F9-B6AD-4E0D-83EB-35208D7B4DEE}"/>
    <dgm:cxn modelId="{EAD69DB2-7B93-4CA9-9376-86D186805572}" type="presOf" srcId="{5FE92A45-7912-43B0-B949-281A8B33FDD0}" destId="{9BDDC436-5086-40C6-A9C1-104F9F9925C0}" srcOrd="0" destOrd="0" presId="urn:microsoft.com/office/officeart/2005/8/layout/hierarchy1"/>
    <dgm:cxn modelId="{56FA87B7-6B3C-4D77-AE5D-4DAD02804CFB}" type="presOf" srcId="{98C4C50C-431C-4C09-992C-B9B8A62CF073}" destId="{1777F909-9470-48E2-879B-079BBF9A0094}" srcOrd="0" destOrd="0" presId="urn:microsoft.com/office/officeart/2005/8/layout/hierarchy1"/>
    <dgm:cxn modelId="{00CF7237-BC65-4B18-ABA1-EBB3FDBEEFE5}" srcId="{5FE92A45-7912-43B0-B949-281A8B33FDD0}" destId="{616F7372-95B9-4CAE-864A-00A28F5DDD10}" srcOrd="0" destOrd="0" parTransId="{890D998D-204B-42BC-BB61-DFA6C6CD2E2B}" sibTransId="{E42011DF-0FEC-4968-BAD7-FEEE7319BC7E}"/>
    <dgm:cxn modelId="{EC4DA8A4-6544-4DD4-A65B-2D28D460C7D3}" type="presOf" srcId="{616F7372-95B9-4CAE-864A-00A28F5DDD10}" destId="{0CEB6528-0C86-4E6F-B0C1-4E241E6F8B9A}" srcOrd="0" destOrd="0" presId="urn:microsoft.com/office/officeart/2005/8/layout/hierarchy1"/>
    <dgm:cxn modelId="{DE120F1C-6536-43EF-9DE8-7E08D2489AC8}" type="presOf" srcId="{25D41FDC-1333-46DC-85F3-9AE359E8C493}" destId="{D593ED73-0B68-471E-B00A-C0734FEA6C50}" srcOrd="0" destOrd="0" presId="urn:microsoft.com/office/officeart/2005/8/layout/hierarchy1"/>
    <dgm:cxn modelId="{862FC024-9DFC-4FDB-8AE5-B21554F17936}" type="presOf" srcId="{C5B85D7C-B804-46D0-862F-37D0C14D106C}" destId="{0DCE5A04-25CA-447C-A240-C4C54D6E711C}" srcOrd="0" destOrd="0" presId="urn:microsoft.com/office/officeart/2005/8/layout/hierarchy1"/>
    <dgm:cxn modelId="{17A6E3D2-F62F-4BF1-909C-679C01DF4CF6}" type="presOf" srcId="{DCCD5991-12CA-4315-B3D2-98F03BE25B89}" destId="{4D6E789F-6A7D-4077-9B66-8CA85032B87E}" srcOrd="0" destOrd="0" presId="urn:microsoft.com/office/officeart/2005/8/layout/hierarchy1"/>
    <dgm:cxn modelId="{B4E55B29-E5A0-46CA-B77C-10DF2002AF2B}" srcId="{616F7372-95B9-4CAE-864A-00A28F5DDD10}" destId="{C27C9E9A-204F-4F80-9C28-F35F6969CCB0}" srcOrd="1" destOrd="0" parTransId="{98C4C50C-431C-4C09-992C-B9B8A62CF073}" sibTransId="{4ABD5C6B-8062-4359-B57A-D4AB7160874D}"/>
    <dgm:cxn modelId="{8440BF65-E98C-4EBC-BF17-15D4A122850D}" type="presOf" srcId="{C27C9E9A-204F-4F80-9C28-F35F6969CCB0}" destId="{F26D2636-07F6-4037-BC65-E56C9879555F}" srcOrd="0" destOrd="0" presId="urn:microsoft.com/office/officeart/2005/8/layout/hierarchy1"/>
    <dgm:cxn modelId="{EB71B71D-0B39-4401-A1B7-61B4BB630644}" srcId="{616F7372-95B9-4CAE-864A-00A28F5DDD10}" destId="{6D8E8205-0E4C-4141-A71A-0A25AF5E9304}" srcOrd="0" destOrd="0" parTransId="{C5B85D7C-B804-46D0-862F-37D0C14D106C}" sibTransId="{7B248972-2D44-48B8-802B-1EC08F672658}"/>
    <dgm:cxn modelId="{9B566573-A4D5-49D3-BD56-28BE11B95A72}" type="presParOf" srcId="{9BDDC436-5086-40C6-A9C1-104F9F9925C0}" destId="{FB0B280F-B986-4708-B9BB-0FE4C0624B9D}" srcOrd="0" destOrd="0" presId="urn:microsoft.com/office/officeart/2005/8/layout/hierarchy1"/>
    <dgm:cxn modelId="{E1502C74-6C68-457C-BAE1-886DDA46B754}" type="presParOf" srcId="{FB0B280F-B986-4708-B9BB-0FE4C0624B9D}" destId="{EC084052-8869-4B6A-AF0E-D55E2F46F196}" srcOrd="0" destOrd="0" presId="urn:microsoft.com/office/officeart/2005/8/layout/hierarchy1"/>
    <dgm:cxn modelId="{43B72F04-71C5-4CF7-B2AE-FA12A1BDB370}" type="presParOf" srcId="{EC084052-8869-4B6A-AF0E-D55E2F46F196}" destId="{22630093-E75B-4386-8D09-E2E77A86DD4C}" srcOrd="0" destOrd="0" presId="urn:microsoft.com/office/officeart/2005/8/layout/hierarchy1"/>
    <dgm:cxn modelId="{10389F4C-5EE2-49E6-86A1-F70BF5E83D33}" type="presParOf" srcId="{EC084052-8869-4B6A-AF0E-D55E2F46F196}" destId="{0CEB6528-0C86-4E6F-B0C1-4E241E6F8B9A}" srcOrd="1" destOrd="0" presId="urn:microsoft.com/office/officeart/2005/8/layout/hierarchy1"/>
    <dgm:cxn modelId="{474098CA-8CA5-4570-A557-9F1E0C06F81D}" type="presParOf" srcId="{FB0B280F-B986-4708-B9BB-0FE4C0624B9D}" destId="{B969596A-169D-4FC7-B459-E97C6CC7912C}" srcOrd="1" destOrd="0" presId="urn:microsoft.com/office/officeart/2005/8/layout/hierarchy1"/>
    <dgm:cxn modelId="{52EB0C22-EDDA-42AC-8FDB-67C95B89D3FC}" type="presParOf" srcId="{B969596A-169D-4FC7-B459-E97C6CC7912C}" destId="{0DCE5A04-25CA-447C-A240-C4C54D6E711C}" srcOrd="0" destOrd="0" presId="urn:microsoft.com/office/officeart/2005/8/layout/hierarchy1"/>
    <dgm:cxn modelId="{3D8D26B5-C630-4804-AC3C-3C5BAD06130E}" type="presParOf" srcId="{B969596A-169D-4FC7-B459-E97C6CC7912C}" destId="{F6B4215A-8D26-44A4-BF0A-F835C2AFC384}" srcOrd="1" destOrd="0" presId="urn:microsoft.com/office/officeart/2005/8/layout/hierarchy1"/>
    <dgm:cxn modelId="{6D152225-DD2D-46B1-9F91-7E34D2BEE113}" type="presParOf" srcId="{F6B4215A-8D26-44A4-BF0A-F835C2AFC384}" destId="{37781DDD-5C54-4978-9F6C-7E869A4A8588}" srcOrd="0" destOrd="0" presId="urn:microsoft.com/office/officeart/2005/8/layout/hierarchy1"/>
    <dgm:cxn modelId="{89AC4BF7-C3EB-415E-AAB9-D60334EFA1E5}" type="presParOf" srcId="{37781DDD-5C54-4978-9F6C-7E869A4A8588}" destId="{ABFEBEB8-D795-4963-B874-A721688FD4E0}" srcOrd="0" destOrd="0" presId="urn:microsoft.com/office/officeart/2005/8/layout/hierarchy1"/>
    <dgm:cxn modelId="{6A51615D-7166-453C-8989-F50F8C4A2FDB}" type="presParOf" srcId="{37781DDD-5C54-4978-9F6C-7E869A4A8588}" destId="{6AF53C93-B3FE-47F8-B850-CAE8CB4F7AC5}" srcOrd="1" destOrd="0" presId="urn:microsoft.com/office/officeart/2005/8/layout/hierarchy1"/>
    <dgm:cxn modelId="{D3A81FD5-638B-4C10-86F7-A3099622719C}" type="presParOf" srcId="{F6B4215A-8D26-44A4-BF0A-F835C2AFC384}" destId="{8A66C14F-B9D9-4D0C-802D-D7F17C35554F}" srcOrd="1" destOrd="0" presId="urn:microsoft.com/office/officeart/2005/8/layout/hierarchy1"/>
    <dgm:cxn modelId="{8A3C354F-D19D-4222-893A-FA7873468807}" type="presParOf" srcId="{B969596A-169D-4FC7-B459-E97C6CC7912C}" destId="{1777F909-9470-48E2-879B-079BBF9A0094}" srcOrd="2" destOrd="0" presId="urn:microsoft.com/office/officeart/2005/8/layout/hierarchy1"/>
    <dgm:cxn modelId="{2443E19C-5927-48A7-989F-C6EA2474E596}" type="presParOf" srcId="{B969596A-169D-4FC7-B459-E97C6CC7912C}" destId="{DF3080BE-7575-45A7-84DD-B408C2558A4C}" srcOrd="3" destOrd="0" presId="urn:microsoft.com/office/officeart/2005/8/layout/hierarchy1"/>
    <dgm:cxn modelId="{2E0DA744-60E7-4BCB-8E9A-A7952E13E25D}" type="presParOf" srcId="{DF3080BE-7575-45A7-84DD-B408C2558A4C}" destId="{8827C6FC-DA69-4A8F-8F18-C275B9FAA6A2}" srcOrd="0" destOrd="0" presId="urn:microsoft.com/office/officeart/2005/8/layout/hierarchy1"/>
    <dgm:cxn modelId="{AA0B0CA8-D2C5-4C25-AC2F-D5E55644EBF5}" type="presParOf" srcId="{8827C6FC-DA69-4A8F-8F18-C275B9FAA6A2}" destId="{63048E2B-293C-401B-83D2-4F9EA7282B0A}" srcOrd="0" destOrd="0" presId="urn:microsoft.com/office/officeart/2005/8/layout/hierarchy1"/>
    <dgm:cxn modelId="{89DA0F5F-69EF-4628-A52B-CF70184BAE31}" type="presParOf" srcId="{8827C6FC-DA69-4A8F-8F18-C275B9FAA6A2}" destId="{F26D2636-07F6-4037-BC65-E56C9879555F}" srcOrd="1" destOrd="0" presId="urn:microsoft.com/office/officeart/2005/8/layout/hierarchy1"/>
    <dgm:cxn modelId="{B0FECE27-B3EE-4AA5-B9BB-6C1F295045AD}" type="presParOf" srcId="{DF3080BE-7575-45A7-84DD-B408C2558A4C}" destId="{0ED5DD88-7B20-418E-AE30-131177DCA714}" srcOrd="1" destOrd="0" presId="urn:microsoft.com/office/officeart/2005/8/layout/hierarchy1"/>
    <dgm:cxn modelId="{C58DFFEF-FF65-4DF8-BC9D-152A3F79F3DA}" type="presParOf" srcId="{B969596A-169D-4FC7-B459-E97C6CC7912C}" destId="{4D6E789F-6A7D-4077-9B66-8CA85032B87E}" srcOrd="4" destOrd="0" presId="urn:microsoft.com/office/officeart/2005/8/layout/hierarchy1"/>
    <dgm:cxn modelId="{BA9B128E-353A-46CC-9A9D-2DAD8798CCD0}" type="presParOf" srcId="{B969596A-169D-4FC7-B459-E97C6CC7912C}" destId="{05CDAB59-7C19-496F-B696-DDF4DD9C7C9C}" srcOrd="5" destOrd="0" presId="urn:microsoft.com/office/officeart/2005/8/layout/hierarchy1"/>
    <dgm:cxn modelId="{661133B2-CDD2-4F49-8596-EFF8B0D8469E}" type="presParOf" srcId="{05CDAB59-7C19-496F-B696-DDF4DD9C7C9C}" destId="{934853EC-9B9A-4C34-97D1-7E54637C56B3}" srcOrd="0" destOrd="0" presId="urn:microsoft.com/office/officeart/2005/8/layout/hierarchy1"/>
    <dgm:cxn modelId="{E71A27D9-7C70-4866-A8C9-57257C641CD0}" type="presParOf" srcId="{934853EC-9B9A-4C34-97D1-7E54637C56B3}" destId="{AF8F1324-E70D-452D-9BF5-0CFF70BE106F}" srcOrd="0" destOrd="0" presId="urn:microsoft.com/office/officeart/2005/8/layout/hierarchy1"/>
    <dgm:cxn modelId="{37320856-1A69-4CA1-BD0C-0BECA55709CF}" type="presParOf" srcId="{934853EC-9B9A-4C34-97D1-7E54637C56B3}" destId="{D593ED73-0B68-471E-B00A-C0734FEA6C50}" srcOrd="1" destOrd="0" presId="urn:microsoft.com/office/officeart/2005/8/layout/hierarchy1"/>
    <dgm:cxn modelId="{A0610C3A-CFB9-48C6-9A8E-07B21D2F8895}" type="presParOf" srcId="{05CDAB59-7C19-496F-B696-DDF4DD9C7C9C}" destId="{088EC994-4033-4DD3-B5B6-8F941610637D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6E789F-6A7D-4077-9B66-8CA85032B87E}">
      <dsp:nvSpPr>
        <dsp:cNvPr id="0" name=""/>
        <dsp:cNvSpPr/>
      </dsp:nvSpPr>
      <dsp:spPr>
        <a:xfrm>
          <a:off x="4159791" y="1427394"/>
          <a:ext cx="2743068" cy="6527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4813"/>
              </a:lnTo>
              <a:lnTo>
                <a:pt x="2743068" y="444813"/>
              </a:lnTo>
              <a:lnTo>
                <a:pt x="2743068" y="652725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77F909-9470-48E2-879B-079BBF9A0094}">
      <dsp:nvSpPr>
        <dsp:cNvPr id="0" name=""/>
        <dsp:cNvSpPr/>
      </dsp:nvSpPr>
      <dsp:spPr>
        <a:xfrm>
          <a:off x="4114071" y="1427394"/>
          <a:ext cx="91440" cy="65272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52725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CE5A04-25CA-447C-A240-C4C54D6E711C}">
      <dsp:nvSpPr>
        <dsp:cNvPr id="0" name=""/>
        <dsp:cNvSpPr/>
      </dsp:nvSpPr>
      <dsp:spPr>
        <a:xfrm>
          <a:off x="1416722" y="1427394"/>
          <a:ext cx="2743068" cy="652725"/>
        </a:xfrm>
        <a:custGeom>
          <a:avLst/>
          <a:gdLst/>
          <a:ahLst/>
          <a:cxnLst/>
          <a:rect l="0" t="0" r="0" b="0"/>
          <a:pathLst>
            <a:path>
              <a:moveTo>
                <a:pt x="2743068" y="0"/>
              </a:moveTo>
              <a:lnTo>
                <a:pt x="2743068" y="444813"/>
              </a:lnTo>
              <a:lnTo>
                <a:pt x="0" y="444813"/>
              </a:lnTo>
              <a:lnTo>
                <a:pt x="0" y="652725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630093-E75B-4386-8D09-E2E77A86DD4C}">
      <dsp:nvSpPr>
        <dsp:cNvPr id="0" name=""/>
        <dsp:cNvSpPr/>
      </dsp:nvSpPr>
      <dsp:spPr>
        <a:xfrm>
          <a:off x="3037626" y="2245"/>
          <a:ext cx="2244329" cy="14251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CEB6528-0C86-4E6F-B0C1-4E241E6F8B9A}">
      <dsp:nvSpPr>
        <dsp:cNvPr id="0" name=""/>
        <dsp:cNvSpPr/>
      </dsp:nvSpPr>
      <dsp:spPr>
        <a:xfrm>
          <a:off x="3286996" y="239146"/>
          <a:ext cx="2244329" cy="14251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latin typeface="Times New Roman" pitchFamily="18" charset="0"/>
              <a:cs typeface="Times New Roman" pitchFamily="18" charset="0"/>
            </a:rPr>
            <a:t>Программное обеспечение</a:t>
          </a:r>
        </a:p>
      </dsp:txBody>
      <dsp:txXfrm>
        <a:off x="3328737" y="280887"/>
        <a:ext cx="2160847" cy="1341666"/>
      </dsp:txXfrm>
    </dsp:sp>
    <dsp:sp modelId="{ABFEBEB8-D795-4963-B874-A721688FD4E0}">
      <dsp:nvSpPr>
        <dsp:cNvPr id="0" name=""/>
        <dsp:cNvSpPr/>
      </dsp:nvSpPr>
      <dsp:spPr>
        <a:xfrm>
          <a:off x="294557" y="2080120"/>
          <a:ext cx="2244329" cy="142514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AF53C93-B3FE-47F8-B850-CAE8CB4F7AC5}">
      <dsp:nvSpPr>
        <dsp:cNvPr id="0" name=""/>
        <dsp:cNvSpPr/>
      </dsp:nvSpPr>
      <dsp:spPr>
        <a:xfrm>
          <a:off x="543927" y="2317021"/>
          <a:ext cx="2244329" cy="14251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latin typeface="Times New Roman" pitchFamily="18" charset="0"/>
              <a:cs typeface="Times New Roman" pitchFamily="18" charset="0"/>
            </a:rPr>
            <a:t>Системное ПО</a:t>
          </a:r>
        </a:p>
      </dsp:txBody>
      <dsp:txXfrm>
        <a:off x="585668" y="2358762"/>
        <a:ext cx="2160847" cy="1341666"/>
      </dsp:txXfrm>
    </dsp:sp>
    <dsp:sp modelId="{63048E2B-293C-401B-83D2-4F9EA7282B0A}">
      <dsp:nvSpPr>
        <dsp:cNvPr id="0" name=""/>
        <dsp:cNvSpPr/>
      </dsp:nvSpPr>
      <dsp:spPr>
        <a:xfrm>
          <a:off x="3037626" y="2080120"/>
          <a:ext cx="2244329" cy="142514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26D2636-07F6-4037-BC65-E56C9879555F}">
      <dsp:nvSpPr>
        <dsp:cNvPr id="0" name=""/>
        <dsp:cNvSpPr/>
      </dsp:nvSpPr>
      <dsp:spPr>
        <a:xfrm>
          <a:off x="3286996" y="2317021"/>
          <a:ext cx="2244329" cy="14251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Прикладное </a:t>
          </a:r>
          <a:r>
            <a:rPr lang="ru-RU" sz="1800" kern="1200" dirty="0">
              <a:latin typeface="Times New Roman" pitchFamily="18" charset="0"/>
              <a:cs typeface="Times New Roman" pitchFamily="18" charset="0"/>
            </a:rPr>
            <a:t>ПО</a:t>
          </a:r>
        </a:p>
      </dsp:txBody>
      <dsp:txXfrm>
        <a:off x="3328737" y="2358762"/>
        <a:ext cx="2160847" cy="1341666"/>
      </dsp:txXfrm>
    </dsp:sp>
    <dsp:sp modelId="{AF8F1324-E70D-452D-9BF5-0CFF70BE106F}">
      <dsp:nvSpPr>
        <dsp:cNvPr id="0" name=""/>
        <dsp:cNvSpPr/>
      </dsp:nvSpPr>
      <dsp:spPr>
        <a:xfrm>
          <a:off x="5780695" y="2080120"/>
          <a:ext cx="2244329" cy="142514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593ED73-0B68-471E-B00A-C0734FEA6C50}">
      <dsp:nvSpPr>
        <dsp:cNvPr id="0" name=""/>
        <dsp:cNvSpPr/>
      </dsp:nvSpPr>
      <dsp:spPr>
        <a:xfrm>
          <a:off x="6030065" y="2317021"/>
          <a:ext cx="2244329" cy="14251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Инструментальное ПО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071806" y="2358762"/>
        <a:ext cx="2160847" cy="13416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E0E1B4-F21B-4C76-BC8F-FFF468EB3BFB}" type="datetimeFigureOut">
              <a:rPr lang="ru-RU" smtClean="0"/>
              <a:t>18.07.2018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D8B746-4237-42F6-8E45-2921ED900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15969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7E2DA4E-1BD9-4108-A665-3272B2027055}" type="slidenum">
              <a:rPr lang="ru-RU" altLang="ru-RU" smtClean="0"/>
              <a:pPr>
                <a:spcBef>
                  <a:spcPct val="0"/>
                </a:spcBef>
              </a:pPr>
              <a:t>2</a:t>
            </a:fld>
            <a:endParaRPr lang="ru-RU" altLang="ru-RU" smtClean="0"/>
          </a:p>
        </p:txBody>
      </p:sp>
      <p:sp>
        <p:nvSpPr>
          <p:cNvPr id="512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9935788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2289A3E1-EADF-431E-87E3-84066B6E1DF8}" type="slidenum">
              <a:rPr lang="ru-RU" altLang="ru-RU" smtClean="0"/>
              <a:pPr>
                <a:spcBef>
                  <a:spcPct val="0"/>
                </a:spcBef>
              </a:pPr>
              <a:t>3</a:t>
            </a:fld>
            <a:endParaRPr lang="ru-RU" altLang="ru-RU" smtClean="0"/>
          </a:p>
        </p:txBody>
      </p:sp>
      <p:sp>
        <p:nvSpPr>
          <p:cNvPr id="717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580230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E6F624B8-0786-486D-AE08-85C5342ECEFE}" type="slidenum">
              <a:rPr lang="ru-RU" altLang="ru-RU" smtClean="0"/>
              <a:pPr>
                <a:spcBef>
                  <a:spcPct val="0"/>
                </a:spcBef>
              </a:pPr>
              <a:t>5</a:t>
            </a:fld>
            <a:endParaRPr lang="ru-RU" altLang="ru-RU" smtClean="0"/>
          </a:p>
        </p:txBody>
      </p:sp>
      <p:sp>
        <p:nvSpPr>
          <p:cNvPr id="2355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9716337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03A50DB-681C-4CA1-A7B7-228304E0378D}" type="slidenum">
              <a:rPr lang="ru-RU" altLang="ru-RU" smtClean="0"/>
              <a:pPr>
                <a:spcBef>
                  <a:spcPct val="0"/>
                </a:spcBef>
              </a:pPr>
              <a:t>7</a:t>
            </a:fld>
            <a:endParaRPr lang="ru-RU" altLang="ru-RU" smtClean="0"/>
          </a:p>
        </p:txBody>
      </p:sp>
      <p:sp>
        <p:nvSpPr>
          <p:cNvPr id="2662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r>
              <a:rPr lang="ru-RU" altLang="ru-RU" smtClean="0"/>
              <a:t>Основными чертами современных операционных систем являются </a:t>
            </a:r>
            <a:r>
              <a:rPr lang="en-US" altLang="ru-RU" smtClean="0"/>
              <a:t>[2]</a:t>
            </a:r>
            <a:r>
              <a:rPr lang="ru-RU" altLang="ru-RU" smtClean="0"/>
              <a:t>:</a:t>
            </a:r>
          </a:p>
          <a:p>
            <a:pPr eaLnBrk="1" hangingPunct="1"/>
            <a:r>
              <a:rPr lang="ru-RU" altLang="ru-RU" smtClean="0"/>
              <a:t>Графический интерфейс. Напоминаем, это означает, что в качестве элементов управления работой приложений используются всевозможные графические объекты (экранные значки, кнопки, флажки и т.д.). Рабочим инструментом для работы с подобными объектами является мышь.</a:t>
            </a:r>
          </a:p>
          <a:p>
            <a:pPr eaLnBrk="1" hangingPunct="1"/>
            <a:r>
              <a:rPr lang="ru-RU" altLang="ru-RU" smtClean="0"/>
              <a:t>Многозадачность. Однозадачные операционные системы (например, </a:t>
            </a:r>
            <a:r>
              <a:rPr lang="en-US" altLang="ru-RU" smtClean="0"/>
              <a:t>MS DOS</a:t>
            </a:r>
            <a:r>
              <a:rPr lang="ru-RU" altLang="ru-RU" smtClean="0"/>
              <a:t>) передает все ресурсы одному исполняемому приложению. Современные операционные системы (например, </a:t>
            </a:r>
            <a:r>
              <a:rPr lang="en-US" altLang="ru-RU" smtClean="0"/>
              <a:t>MS Windows)</a:t>
            </a:r>
            <a:r>
              <a:rPr lang="ru-RU" altLang="ru-RU" smtClean="0"/>
              <a:t> допускают параллельное выполнение нескольких приложений. Многозадачные операционные системы обеспечивают </a:t>
            </a:r>
            <a:r>
              <a:rPr lang="en-US" altLang="ru-RU" smtClean="0"/>
              <a:t>[1]</a:t>
            </a:r>
            <a:r>
              <a:rPr lang="ru-RU" altLang="ru-RU" smtClean="0"/>
              <a:t>:</a:t>
            </a:r>
          </a:p>
          <a:p>
            <a:pPr eaLnBrk="1" hangingPunct="1"/>
            <a:r>
              <a:rPr lang="ru-RU" altLang="ru-RU" smtClean="0"/>
              <a:t>возможность одновременной или поочередной работы нескольких приложений;</a:t>
            </a:r>
          </a:p>
          <a:p>
            <a:pPr eaLnBrk="1" hangingPunct="1"/>
            <a:r>
              <a:rPr lang="ru-RU" altLang="ru-RU" smtClean="0"/>
              <a:t>возможность обмена данными между приложениями;</a:t>
            </a:r>
          </a:p>
          <a:p>
            <a:pPr eaLnBrk="1" hangingPunct="1"/>
            <a:r>
              <a:rPr lang="ru-RU" altLang="ru-RU" smtClean="0"/>
              <a:t>возможность совместного использования ресурсов компьютера несколькими приложениями.</a:t>
            </a:r>
          </a:p>
        </p:txBody>
      </p:sp>
    </p:spTree>
    <p:extLst>
      <p:ext uri="{BB962C8B-B14F-4D97-AF65-F5344CB8AC3E}">
        <p14:creationId xmlns:p14="http://schemas.microsoft.com/office/powerpoint/2010/main" val="16744733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8CF42AF-0A1D-4218-9C0B-3E22F1381E65}" type="slidenum">
              <a:rPr lang="ru-RU" altLang="ru-RU" smtClean="0"/>
              <a:pPr>
                <a:spcBef>
                  <a:spcPct val="0"/>
                </a:spcBef>
              </a:pPr>
              <a:t>8</a:t>
            </a:fld>
            <a:endParaRPr lang="ru-RU" altLang="ru-RU" smtClean="0"/>
          </a:p>
        </p:txBody>
      </p:sp>
      <p:sp>
        <p:nvSpPr>
          <p:cNvPr id="286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4343400"/>
            <a:ext cx="6858000" cy="4114800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4149103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F32BA4B-F9D7-4E8E-842D-E17A7958385C}" type="slidenum">
              <a:rPr lang="ru-RU" altLang="ru-RU" smtClean="0"/>
              <a:pPr>
                <a:spcBef>
                  <a:spcPct val="0"/>
                </a:spcBef>
              </a:pPr>
              <a:t>9</a:t>
            </a:fld>
            <a:endParaRPr lang="ru-RU" altLang="ru-RU" smtClean="0"/>
          </a:p>
        </p:txBody>
      </p:sp>
      <p:sp>
        <p:nvSpPr>
          <p:cNvPr id="3072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9339353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3788279A-872D-4312-AC91-D13D3F343BC7}" type="slidenum">
              <a:rPr lang="ru-RU" altLang="ru-RU" smtClean="0"/>
              <a:pPr>
                <a:spcBef>
                  <a:spcPct val="0"/>
                </a:spcBef>
              </a:pPr>
              <a:t>10</a:t>
            </a:fld>
            <a:endParaRPr lang="ru-RU" altLang="ru-RU" smtClean="0"/>
          </a:p>
        </p:txBody>
      </p:sp>
      <p:sp>
        <p:nvSpPr>
          <p:cNvPr id="3277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4343400"/>
            <a:ext cx="6858000" cy="4114800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2262323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A0225-D726-44E0-B9EC-572245F8186F}" type="datetimeFigureOut">
              <a:rPr lang="ru-RU" smtClean="0"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7650B-2615-4502-AE58-0B152D1DC4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0038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A0225-D726-44E0-B9EC-572245F8186F}" type="datetimeFigureOut">
              <a:rPr lang="ru-RU" smtClean="0"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7650B-2615-4502-AE58-0B152D1DC4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3152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A0225-D726-44E0-B9EC-572245F8186F}" type="datetimeFigureOut">
              <a:rPr lang="ru-RU" smtClean="0"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7650B-2615-4502-AE58-0B152D1DC4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691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609600" y="1600200"/>
            <a:ext cx="10972800" cy="45339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BB5CD4-0AF5-4F25-BFBE-64ED09AD7E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4566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A0225-D726-44E0-B9EC-572245F8186F}" type="datetimeFigureOut">
              <a:rPr lang="ru-RU" smtClean="0"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7650B-2615-4502-AE58-0B152D1DC4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3355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A0225-D726-44E0-B9EC-572245F8186F}" type="datetimeFigureOut">
              <a:rPr lang="ru-RU" smtClean="0"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7650B-2615-4502-AE58-0B152D1DC4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894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A0225-D726-44E0-B9EC-572245F8186F}" type="datetimeFigureOut">
              <a:rPr lang="ru-RU" smtClean="0"/>
              <a:t>18.07.2018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7650B-2615-4502-AE58-0B152D1DC4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0675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A0225-D726-44E0-B9EC-572245F8186F}" type="datetimeFigureOut">
              <a:rPr lang="ru-RU" smtClean="0"/>
              <a:t>18.07.2018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7650B-2615-4502-AE58-0B152D1DC4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4048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A0225-D726-44E0-B9EC-572245F8186F}" type="datetimeFigureOut">
              <a:rPr lang="ru-RU" smtClean="0"/>
              <a:t>18.07.2018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7650B-2615-4502-AE58-0B152D1DC4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8684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A0225-D726-44E0-B9EC-572245F8186F}" type="datetimeFigureOut">
              <a:rPr lang="ru-RU" smtClean="0"/>
              <a:t>18.07.2018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7650B-2615-4502-AE58-0B152D1DC4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2739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A0225-D726-44E0-B9EC-572245F8186F}" type="datetimeFigureOut">
              <a:rPr lang="ru-RU" smtClean="0"/>
              <a:t>18.07.2018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7650B-2615-4502-AE58-0B152D1DC4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070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A0225-D726-44E0-B9EC-572245F8186F}" type="datetimeFigureOut">
              <a:rPr lang="ru-RU" smtClean="0"/>
              <a:t>18.07.2018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7650B-2615-4502-AE58-0B152D1DC4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5212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A0225-D726-44E0-B9EC-572245F8186F}" type="datetimeFigureOut">
              <a:rPr lang="ru-RU" smtClean="0"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67650B-2615-4502-AE58-0B152D1DC4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83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09430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fld id="{9CB5A712-FC83-4EBC-91B5-FF302E2566A9}" type="slidenum">
              <a:rPr lang="ru-RU" smtClean="0"/>
              <a:pPr eaLnBrk="1" hangingPunct="1">
                <a:defRPr/>
              </a:pPr>
              <a:t>10</a:t>
            </a:fld>
            <a:endParaRPr lang="ru-RU" smtClean="0"/>
          </a:p>
        </p:txBody>
      </p:sp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>
          <a:xfrm>
            <a:off x="2238375" y="714375"/>
            <a:ext cx="7772400" cy="9525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dirty="0"/>
              <a:t>ПОДКЛЮЧЕНИЕ НОВОГО ОБОРУДОВАНИЯ. ДРАЙВЕР УСТРОЙСТВА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2714625"/>
            <a:ext cx="9144000" cy="26670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b="1" dirty="0"/>
              <a:t>Драйвер устройства</a:t>
            </a:r>
            <a:r>
              <a:rPr lang="ru-RU" dirty="0"/>
              <a:t> - программа, управляющая периферийным устройством и обеспечивающая корректное взаимодействие устройства с операционной системой и приложениями</a:t>
            </a:r>
          </a:p>
        </p:txBody>
      </p:sp>
    </p:spTree>
    <p:extLst>
      <p:ext uri="{BB962C8B-B14F-4D97-AF65-F5344CB8AC3E}">
        <p14:creationId xmlns:p14="http://schemas.microsoft.com/office/powerpoint/2010/main" val="1829682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5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cap="all" dirty="0" smtClean="0"/>
              <a:t>Утилиты</a:t>
            </a:r>
            <a:endParaRPr lang="ru-RU" cap="all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None/>
              <a:defRPr/>
            </a:pPr>
            <a:r>
              <a:rPr lang="ru-RU" dirty="0" smtClean="0"/>
              <a:t>Утилита - компьютерная программа, расширяющая стандартные возможности операционных систем и оборудования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dirty="0" smtClean="0"/>
              <a:t>Архиваторы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dirty="0" smtClean="0"/>
              <a:t>Антивирусные программы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dirty="0" smtClean="0"/>
              <a:t>Программы для обслуживания дисков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dirty="0" smtClean="0"/>
              <a:t>Диагностирующие программы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fld id="{28690877-61D8-4694-AB0F-1BA2426F4388}" type="slidenum">
              <a:rPr lang="ru-RU" smtClean="0"/>
              <a:pPr eaLnBrk="1" hangingPunct="1">
                <a:defRPr/>
              </a:pPr>
              <a:t>11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480617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cap="all" dirty="0" smtClean="0"/>
              <a:t>Архиватор</a:t>
            </a:r>
            <a:endParaRPr lang="ru-RU" cap="all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ru-RU" sz="2400" dirty="0"/>
              <a:t>Архиваторы осуществляют сжатие (уменьшение объема) информации</a:t>
            </a:r>
            <a:r>
              <a:rPr lang="en-US" sz="2400" dirty="0"/>
              <a:t>.</a:t>
            </a:r>
            <a:r>
              <a:rPr lang="ru-RU" sz="2400" dirty="0"/>
              <a:t> Используются для:</a:t>
            </a:r>
          </a:p>
          <a:p>
            <a:pPr marL="0" indent="0">
              <a:defRPr/>
            </a:pPr>
            <a:r>
              <a:rPr lang="ru-RU" sz="2400" dirty="0"/>
              <a:t>Экономии места на диске (съемном носителе)</a:t>
            </a:r>
          </a:p>
          <a:p>
            <a:pPr marL="0" indent="0">
              <a:defRPr/>
            </a:pPr>
            <a:r>
              <a:rPr lang="ru-RU" sz="2400" dirty="0"/>
              <a:t>Передачи данных по компьютерным сетям</a:t>
            </a:r>
          </a:p>
          <a:p>
            <a:pPr marL="0" indent="0">
              <a:defRPr/>
            </a:pPr>
            <a:r>
              <a:rPr lang="ru-RU" sz="2400" dirty="0"/>
              <a:t>Защиты информации от несанкционированного доступа или компьютерных вирусов</a:t>
            </a:r>
            <a:endParaRPr lang="en-US" sz="2400" dirty="0"/>
          </a:p>
          <a:p>
            <a:pPr marL="0" indent="0">
              <a:buNone/>
              <a:defRPr/>
            </a:pPr>
            <a:r>
              <a:rPr lang="ru-RU" sz="2400" dirty="0"/>
              <a:t>Примеры архиваторов:</a:t>
            </a:r>
          </a:p>
          <a:p>
            <a:pPr marL="0" indent="0">
              <a:defRPr/>
            </a:pPr>
            <a:r>
              <a:rPr lang="ru-RU" sz="2400" dirty="0" err="1"/>
              <a:t>WinRA</a:t>
            </a:r>
            <a:r>
              <a:rPr lang="en-US" sz="2400" dirty="0"/>
              <a:t>R</a:t>
            </a:r>
            <a:endParaRPr lang="ru-RU" sz="2400" dirty="0"/>
          </a:p>
          <a:p>
            <a:pPr marL="0" indent="0">
              <a:defRPr/>
            </a:pPr>
            <a:r>
              <a:rPr lang="ru-RU" sz="2400" dirty="0" err="1"/>
              <a:t>WinZIP</a:t>
            </a:r>
            <a:endParaRPr lang="en-US" sz="2400" dirty="0"/>
          </a:p>
          <a:p>
            <a:pPr marL="0" indent="0">
              <a:buNone/>
              <a:defRPr/>
            </a:pPr>
            <a:endParaRPr lang="ru-RU" sz="2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fld id="{A0B49C17-6704-4324-9FE5-0B8B8176405C}" type="slidenum">
              <a:rPr lang="ru-RU" smtClean="0"/>
              <a:pPr eaLnBrk="1" hangingPunct="1">
                <a:defRPr/>
              </a:pPr>
              <a:t>12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624336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cap="all" dirty="0" smtClean="0"/>
              <a:t>Антивирусные программы</a:t>
            </a:r>
            <a:endParaRPr lang="ru-RU" cap="all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ru-RU" sz="2400" dirty="0"/>
              <a:t>Компьютерный вирус - это небольшая программа, которая способна создавать свои копии (не обязательно полностью совпадающие с оригиналом) и внедрять их без ведома пользователя в вычислительные сети, файлы, системные области компьютера и прочие выполняемые объекты. </a:t>
            </a:r>
          </a:p>
          <a:p>
            <a:pPr marL="0" indent="0">
              <a:buNone/>
              <a:defRPr/>
            </a:pPr>
            <a:r>
              <a:rPr lang="ru-RU" sz="2400" dirty="0"/>
              <a:t>Источники заражения:</a:t>
            </a:r>
          </a:p>
          <a:p>
            <a:pPr>
              <a:defRPr/>
            </a:pPr>
            <a:r>
              <a:rPr lang="ru-RU" sz="2400" dirty="0"/>
              <a:t>съемные носители;</a:t>
            </a:r>
          </a:p>
          <a:p>
            <a:pPr>
              <a:defRPr/>
            </a:pPr>
            <a:r>
              <a:rPr lang="ru-RU" sz="2400" dirty="0"/>
              <a:t>сообщения электронной почты;</a:t>
            </a:r>
          </a:p>
          <a:p>
            <a:pPr>
              <a:defRPr/>
            </a:pPr>
            <a:r>
              <a:rPr lang="ru-RU" sz="2400" dirty="0"/>
              <a:t>локальные сети и Интернет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fld id="{0ECCB6A6-7D0A-4459-B599-76F5301B99AB}" type="slidenum">
              <a:rPr lang="ru-RU" smtClean="0"/>
              <a:pPr eaLnBrk="1" hangingPunct="1">
                <a:defRPr/>
              </a:pPr>
              <a:t>13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4114084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cap="all" dirty="0" smtClean="0"/>
              <a:t>Антивирусные программы</a:t>
            </a:r>
            <a:endParaRPr lang="ru-RU" cap="all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ru-RU" sz="2400" dirty="0"/>
              <a:t>Антивирусные программы используются для защиты программного обеспечения и информационных ресурсов от компьютерных вирусов. Современные антивирусы содержат средства для обнаружения компьютерных вирусов, удаления или лечения (восстановления) зараженных файлов, а также для профилактики (предотвращения) заражения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1600" dirty="0"/>
              <a:t>Kaspersky Internet Security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1600" dirty="0" err="1"/>
              <a:t>Bitdefender</a:t>
            </a:r>
            <a:r>
              <a:rPr lang="en-US" sz="1600" dirty="0"/>
              <a:t> Internet Security</a:t>
            </a:r>
            <a:endParaRPr lang="ru-RU" sz="1600" dirty="0"/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1600" dirty="0"/>
              <a:t>ESET Internet Security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ru-RU" sz="1600" dirty="0" err="1"/>
              <a:t>Norton</a:t>
            </a:r>
            <a:r>
              <a:rPr lang="ru-RU" sz="1600" dirty="0"/>
              <a:t> </a:t>
            </a:r>
            <a:r>
              <a:rPr lang="en-US" sz="1600" dirty="0"/>
              <a:t>Internet Security</a:t>
            </a:r>
            <a:endParaRPr lang="ru-RU" sz="1600" dirty="0"/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1600" dirty="0"/>
              <a:t>Avira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1600" dirty="0" err="1"/>
              <a:t>Avast</a:t>
            </a:r>
            <a:endParaRPr lang="en-US" sz="1600" dirty="0"/>
          </a:p>
          <a:p>
            <a:pPr marL="400050" lvl="1" indent="0">
              <a:defRPr/>
            </a:pPr>
            <a:r>
              <a:rPr lang="en-US" sz="1600" dirty="0"/>
              <a:t>…</a:t>
            </a:r>
            <a:endParaRPr lang="ru-RU" sz="1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fld id="{19490C2D-3006-47E4-A2E0-90D54CF4F7BD}" type="slidenum">
              <a:rPr lang="ru-RU" smtClean="0"/>
              <a:pPr eaLnBrk="1" hangingPunct="1">
                <a:defRPr/>
              </a:pPr>
              <a:t>14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4156413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cap="all" dirty="0" smtClean="0"/>
              <a:t>Программы для обслуживания дисков</a:t>
            </a:r>
            <a:endParaRPr lang="ru-RU" cap="all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92313" y="1844675"/>
            <a:ext cx="8229600" cy="4533900"/>
          </a:xfrm>
        </p:spPr>
        <p:txBody>
          <a:bodyPr/>
          <a:lstStyle/>
          <a:p>
            <a:pPr>
              <a:defRPr/>
            </a:pPr>
            <a:r>
              <a:rPr lang="ru-RU" dirty="0"/>
              <a:t>Дефрагментация дисков</a:t>
            </a:r>
          </a:p>
          <a:p>
            <a:pPr>
              <a:defRPr/>
            </a:pPr>
            <a:r>
              <a:rPr lang="ru-RU" dirty="0"/>
              <a:t>Проверка дисков на наличие  ошибок </a:t>
            </a:r>
            <a:endParaRPr lang="en-US" dirty="0"/>
          </a:p>
          <a:p>
            <a:pPr>
              <a:defRPr/>
            </a:pPr>
            <a:r>
              <a:rPr lang="ru-RU" dirty="0"/>
              <a:t>Очистка дисков, т.е. удаление ненужных данных </a:t>
            </a:r>
            <a:endParaRPr lang="en-US" dirty="0"/>
          </a:p>
          <a:p>
            <a:pPr>
              <a:defRPr/>
            </a:pPr>
            <a:r>
              <a:rPr lang="ru-RU" dirty="0"/>
              <a:t>Разметка диска, т.е. деление его на разделы</a:t>
            </a:r>
            <a:endParaRPr lang="en-US" dirty="0"/>
          </a:p>
          <a:p>
            <a:pPr>
              <a:defRPr/>
            </a:pPr>
            <a:r>
              <a:rPr lang="ru-RU" dirty="0"/>
              <a:t>Резервное копирование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fld id="{F836D7DF-2018-4FF8-94DB-1107AB53BBBE}" type="slidenum">
              <a:rPr lang="ru-RU" smtClean="0"/>
              <a:pPr eaLnBrk="1" hangingPunct="1">
                <a:defRPr/>
              </a:pPr>
              <a:t>15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218162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8213" y="1052513"/>
            <a:ext cx="7772400" cy="3276600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b="1" dirty="0" smtClean="0"/>
              <a:t>Системное </a:t>
            </a:r>
            <a:r>
              <a:rPr lang="ru-RU" sz="4800" b="1" smtClean="0"/>
              <a:t>программное обеспечение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4199971035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fld id="{AFEE9A5C-713B-4B83-863E-E45CF8C0890C}" type="slidenum">
              <a:rPr lang="ru-RU" smtClean="0"/>
              <a:pPr eaLnBrk="1" hangingPunct="1">
                <a:defRPr/>
              </a:pPr>
              <a:t>3</a:t>
            </a:fld>
            <a:endParaRPr lang="ru-RU" smtClean="0"/>
          </a:p>
        </p:txBody>
      </p:sp>
      <p:sp>
        <p:nvSpPr>
          <p:cNvPr id="1843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2071688" y="350838"/>
            <a:ext cx="7842250" cy="9906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/>
              <a:t>КЛАССИФИКАЦИЯ ПРОГРАММНЫХ СРЕДСТВ ПО НАЗНАЧЕНИЮ</a:t>
            </a:r>
          </a:p>
        </p:txBody>
      </p:sp>
      <p:graphicFrame>
        <p:nvGraphicFramePr>
          <p:cNvPr id="5" name="Схема 4"/>
          <p:cNvGraphicFramePr/>
          <p:nvPr/>
        </p:nvGraphicFramePr>
        <p:xfrm>
          <a:off x="1775520" y="1916832"/>
          <a:ext cx="8568952" cy="3744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02099629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Системное программное обеспечение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effectLst/>
              </a:rPr>
              <a:t>Операционные системы</a:t>
            </a:r>
          </a:p>
          <a:p>
            <a:pPr>
              <a:defRPr/>
            </a:pPr>
            <a:r>
              <a:rPr lang="ru-RU" dirty="0" smtClean="0">
                <a:effectLst/>
              </a:rPr>
              <a:t>Файловые менеджеры</a:t>
            </a:r>
          </a:p>
          <a:p>
            <a:pPr>
              <a:defRPr/>
            </a:pPr>
            <a:r>
              <a:rPr lang="ru-RU" dirty="0" smtClean="0">
                <a:effectLst/>
              </a:rPr>
              <a:t>Программы инсталляции</a:t>
            </a:r>
          </a:p>
          <a:p>
            <a:pPr>
              <a:defRPr/>
            </a:pPr>
            <a:r>
              <a:rPr lang="ru-RU" dirty="0" smtClean="0">
                <a:effectLst/>
              </a:rPr>
              <a:t>Драйверы</a:t>
            </a:r>
          </a:p>
          <a:p>
            <a:pPr>
              <a:defRPr/>
            </a:pPr>
            <a:r>
              <a:rPr lang="ru-RU" dirty="0" smtClean="0">
                <a:effectLst/>
              </a:rPr>
              <a:t>Утилиты</a:t>
            </a:r>
          </a:p>
          <a:p>
            <a:pPr>
              <a:defRPr/>
            </a:pPr>
            <a:r>
              <a:rPr lang="ru-RU" dirty="0" smtClean="0">
                <a:effectLst/>
              </a:rPr>
              <a:t>…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B6289D-D6EE-45EC-8AA9-5242BAFA98F3}" type="slidenum">
              <a:rPr lang="ru-RU"/>
              <a:pPr>
                <a:defRPr/>
              </a:pPr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573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fld id="{FDCCA3DB-5A6C-49AC-ADE7-62A55D876251}" type="slidenum">
              <a:rPr lang="ru-RU" smtClean="0"/>
              <a:pPr eaLnBrk="1" hangingPunct="1">
                <a:defRPr/>
              </a:pPr>
              <a:t>5</a:t>
            </a:fld>
            <a:endParaRPr lang="ru-RU" smtClean="0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chemeClr val="tx1"/>
                </a:solidFill>
              </a:rPr>
              <a:t>ОПЕРАЦИОННАЯ СИСТЕМА. ОПРЕДЕЛЕНИЕ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309813" y="1785938"/>
            <a:ext cx="8001000" cy="434340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ru-RU" sz="2400" dirty="0"/>
              <a:t>Операционная система  – это комплекс программных средств, обеспечивающих управление работой компьютера, организующих выполнение всех других программ и взаимодействие пользователя с аппаратными средствами и программным обеспечением ПК. </a:t>
            </a:r>
            <a:endParaRPr lang="en-US" sz="2400" dirty="0"/>
          </a:p>
          <a:p>
            <a:pPr marL="0" indent="0">
              <a:buNone/>
              <a:defRPr/>
            </a:pPr>
            <a:endParaRPr lang="ru-RU" sz="2400" dirty="0"/>
          </a:p>
          <a:p>
            <a:pPr marL="0" indent="0">
              <a:buNone/>
              <a:defRPr/>
            </a:pPr>
            <a:r>
              <a:rPr lang="ru-RU" sz="2400" dirty="0"/>
              <a:t>Неграфические ОС - </a:t>
            </a:r>
            <a:r>
              <a:rPr lang="en-US" sz="2400" b="1" dirty="0"/>
              <a:t>Microsoft DOS</a:t>
            </a:r>
            <a:endParaRPr lang="en-US" sz="2400" dirty="0"/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2400" dirty="0"/>
              <a:t>Графические ОС - </a:t>
            </a:r>
            <a:r>
              <a:rPr lang="en-US" sz="2400" b="1" dirty="0"/>
              <a:t>Microsoft Windows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250379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cap="all" dirty="0" smtClean="0"/>
              <a:t>Операционные системы</a:t>
            </a:r>
            <a:endParaRPr lang="ru-RU" cap="all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Microsoft Windows</a:t>
            </a:r>
            <a:r>
              <a:rPr lang="ru-RU" dirty="0" smtClean="0"/>
              <a:t> (версии </a:t>
            </a:r>
            <a:r>
              <a:rPr lang="en-US" dirty="0" smtClean="0"/>
              <a:t>Windows</a:t>
            </a:r>
            <a:r>
              <a:rPr lang="ru-RU" dirty="0" smtClean="0"/>
              <a:t> 2000,</a:t>
            </a:r>
            <a:r>
              <a:rPr lang="en-US" dirty="0" smtClean="0"/>
              <a:t> Windows XP,</a:t>
            </a:r>
            <a:r>
              <a:rPr lang="ru-RU" dirty="0" smtClean="0"/>
              <a:t> </a:t>
            </a:r>
            <a:r>
              <a:rPr lang="en-US" dirty="0" smtClean="0"/>
              <a:t>Windows Vista</a:t>
            </a:r>
            <a:r>
              <a:rPr lang="ru-RU" dirty="0" smtClean="0"/>
              <a:t>, </a:t>
            </a:r>
            <a:r>
              <a:rPr lang="en-US" dirty="0" smtClean="0"/>
              <a:t>Windows</a:t>
            </a:r>
            <a:r>
              <a:rPr lang="ru-RU" dirty="0" smtClean="0"/>
              <a:t> 7</a:t>
            </a:r>
            <a:r>
              <a:rPr lang="en-US" dirty="0" smtClean="0"/>
              <a:t>, Windows 8</a:t>
            </a:r>
            <a:r>
              <a:rPr lang="ru-RU" dirty="0" smtClean="0"/>
              <a:t>, </a:t>
            </a:r>
            <a:r>
              <a:rPr lang="en-US" dirty="0" smtClean="0"/>
              <a:t>Windows 10)</a:t>
            </a:r>
          </a:p>
          <a:p>
            <a:pPr>
              <a:defRPr/>
            </a:pPr>
            <a:r>
              <a:rPr lang="ru-RU" dirty="0" err="1" smtClean="0"/>
              <a:t>Mac</a:t>
            </a:r>
            <a:r>
              <a:rPr lang="ru-RU" dirty="0" smtClean="0"/>
              <a:t> OS</a:t>
            </a:r>
            <a:endParaRPr lang="en-US" dirty="0" smtClean="0"/>
          </a:p>
          <a:p>
            <a:pPr>
              <a:defRPr/>
            </a:pPr>
            <a:r>
              <a:rPr lang="ru-RU" dirty="0" err="1" smtClean="0"/>
              <a:t>Linux</a:t>
            </a:r>
            <a:endParaRPr lang="ru-RU" dirty="0" smtClean="0"/>
          </a:p>
          <a:p>
            <a:pPr>
              <a:defRPr/>
            </a:pPr>
            <a:r>
              <a:rPr lang="ru-RU" dirty="0" smtClean="0"/>
              <a:t>…</a:t>
            </a:r>
            <a:endParaRPr lang="en-US" dirty="0" smtClean="0"/>
          </a:p>
          <a:p>
            <a:pPr>
              <a:buFont typeface="Wingdings" panose="05000000000000000000" pitchFamily="2" charset="2"/>
              <a:buNone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fld id="{DA7FBA82-57EC-499F-B57D-5E0F418936D2}" type="slidenum">
              <a:rPr lang="ru-RU" smtClean="0"/>
              <a:pPr eaLnBrk="1" hangingPunct="1">
                <a:defRPr/>
              </a:pPr>
              <a:t>6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773546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fld id="{A3E05619-BF9A-485B-891F-88E287B475E2}" type="slidenum">
              <a:rPr lang="ru-RU" smtClean="0"/>
              <a:pPr eaLnBrk="1" hangingPunct="1">
                <a:defRPr/>
              </a:pPr>
              <a:t>7</a:t>
            </a:fld>
            <a:endParaRPr lang="ru-RU" smtClean="0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>
          <a:xfrm>
            <a:off x="1952625" y="500063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dirty="0"/>
              <a:t>ОСНОВНЫЕ СВОЙСТВА СОВРЕМЕННЫХ ОПЕРАЦИОННЫХ СИСТЕМ</a:t>
            </a:r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952625" y="2071689"/>
            <a:ext cx="8229600" cy="4530725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b="1" dirty="0" smtClean="0"/>
              <a:t>Многозадачность</a:t>
            </a:r>
            <a:r>
              <a:rPr lang="ru-RU" dirty="0" smtClean="0"/>
              <a:t>:</a:t>
            </a:r>
          </a:p>
          <a:p>
            <a:pPr lvl="1" eaLnBrk="1" hangingPunct="1">
              <a:defRPr/>
            </a:pPr>
            <a:r>
              <a:rPr lang="ru-RU" dirty="0" smtClean="0"/>
              <a:t>возможность одновременной или поочередной работы нескольких приложений;</a:t>
            </a:r>
          </a:p>
          <a:p>
            <a:pPr lvl="1" eaLnBrk="1" hangingPunct="1">
              <a:defRPr/>
            </a:pPr>
            <a:r>
              <a:rPr lang="ru-RU" dirty="0" smtClean="0"/>
              <a:t>возможность обмена данными между приложениями;</a:t>
            </a:r>
          </a:p>
          <a:p>
            <a:pPr lvl="1" eaLnBrk="1" hangingPunct="1">
              <a:defRPr/>
            </a:pPr>
            <a:r>
              <a:rPr lang="ru-RU" dirty="0" smtClean="0"/>
              <a:t>возможность совместного использования ресурсов компьютера несколькими приложениями</a:t>
            </a:r>
          </a:p>
        </p:txBody>
      </p:sp>
    </p:spTree>
    <p:extLst>
      <p:ext uri="{BB962C8B-B14F-4D97-AF65-F5344CB8AC3E}">
        <p14:creationId xmlns:p14="http://schemas.microsoft.com/office/powerpoint/2010/main" val="3906751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5" grpId="0" build="p" bldLvl="2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fld id="{C5DAA118-5714-4952-975F-A59B70E48431}" type="slidenum">
              <a:rPr lang="ru-RU" smtClean="0"/>
              <a:pPr eaLnBrk="1" hangingPunct="1">
                <a:defRPr/>
              </a:pPr>
              <a:t>8</a:t>
            </a:fld>
            <a:endParaRPr lang="ru-RU" smtClean="0"/>
          </a:p>
        </p:txBody>
      </p:sp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2166938" y="928688"/>
            <a:ext cx="7772400" cy="9525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dirty="0"/>
              <a:t>ОСНОВНЫЕ СВОЙСТВА СОВРЕМЕННЫХ ОПЕРАЦИОННЫХ СИСТЕМ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38313" y="2428875"/>
            <a:ext cx="8534400" cy="41148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/>
              <a:t>Графический интерфейс</a:t>
            </a:r>
          </a:p>
          <a:p>
            <a:pPr eaLnBrk="1" hangingPunct="1">
              <a:defRPr/>
            </a:pPr>
            <a:r>
              <a:rPr lang="ru-RU" dirty="0">
                <a:hlinkClick r:id="rId3" action="ppaction://hlinksldjump"/>
              </a:rPr>
              <a:t>Упрощенная установка и удаление приложений</a:t>
            </a:r>
            <a:endParaRPr lang="ru-RU" dirty="0"/>
          </a:p>
          <a:p>
            <a:pPr eaLnBrk="1" hangingPunct="1">
              <a:defRPr/>
            </a:pPr>
            <a:r>
              <a:rPr lang="ru-RU" dirty="0"/>
              <a:t>Наличие почти полного набора системных программных средств</a:t>
            </a:r>
          </a:p>
          <a:p>
            <a:pPr eaLnBrk="1" hangingPunct="1">
              <a:defRPr/>
            </a:pPr>
            <a:r>
              <a:rPr lang="ru-RU" dirty="0">
                <a:hlinkClick r:id="rId4" action="ppaction://hlinksldjump"/>
              </a:rPr>
              <a:t>Упрощенная настройка и подключение новых периферийных устройств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1799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fld id="{9B541657-6A86-4A35-8C2C-06ADBA8EA52B}" type="slidenum">
              <a:rPr lang="ru-RU" smtClean="0"/>
              <a:pPr eaLnBrk="1" hangingPunct="1">
                <a:defRPr/>
              </a:pPr>
              <a:t>9</a:t>
            </a:fld>
            <a:endParaRPr lang="ru-RU" smtClean="0"/>
          </a:p>
        </p:txBody>
      </p:sp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УСТАНОВКА И УДАЛЕНИЕ ПРИЛОЖЕНИЙ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1600201"/>
            <a:ext cx="9144000" cy="4530725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b="1" smtClean="0"/>
              <a:t>Инсталляция</a:t>
            </a:r>
            <a:r>
              <a:rPr lang="ru-RU" smtClean="0"/>
              <a:t> (установка) программного продукта (приложения) - операция привязки программы к особенностям аппаратной и программной конфигурации ПК, для регистрации программы в операционной системе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b="1" smtClean="0"/>
              <a:t>Деинсталляция</a:t>
            </a:r>
            <a:r>
              <a:rPr lang="ru-RU" smtClean="0"/>
              <a:t> - процедура удаления программы с ПК</a:t>
            </a:r>
          </a:p>
        </p:txBody>
      </p:sp>
      <p:sp>
        <p:nvSpPr>
          <p:cNvPr id="29701" name="Управляющая кнопка: назад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238375" y="6215064"/>
            <a:ext cx="571500" cy="357187"/>
          </a:xfrm>
          <a:prstGeom prst="actionButtonBackPrevious">
            <a:avLst/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ru-RU" altLang="ru-RU" sz="1800"/>
          </a:p>
        </p:txBody>
      </p:sp>
    </p:spTree>
    <p:extLst>
      <p:ext uri="{BB962C8B-B14F-4D97-AF65-F5344CB8AC3E}">
        <p14:creationId xmlns:p14="http://schemas.microsoft.com/office/powerpoint/2010/main" val="3733560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6" grpId="0"/>
      <p:bldP spid="113667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552</Words>
  <Application>Microsoft Office PowerPoint</Application>
  <PresentationFormat>Широкоэкранный</PresentationFormat>
  <Paragraphs>99</Paragraphs>
  <Slides>15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Системное программное обеспечение</vt:lpstr>
      <vt:lpstr>КЛАССИФИКАЦИЯ ПРОГРАММНЫХ СРЕДСТВ ПО НАЗНАЧЕНИЮ</vt:lpstr>
      <vt:lpstr>Системное программное обеспечение</vt:lpstr>
      <vt:lpstr>ОПЕРАЦИОННАЯ СИСТЕМА. ОПРЕДЕЛЕНИЕ</vt:lpstr>
      <vt:lpstr>Операционные системы</vt:lpstr>
      <vt:lpstr>ОСНОВНЫЕ СВОЙСТВА СОВРЕМЕННЫХ ОПЕРАЦИОННЫХ СИСТЕМ</vt:lpstr>
      <vt:lpstr>ОСНОВНЫЕ СВОЙСТВА СОВРЕМЕННЫХ ОПЕРАЦИОННЫХ СИСТЕМ</vt:lpstr>
      <vt:lpstr>УСТАНОВКА И УДАЛЕНИЕ ПРИЛОЖЕНИЙ</vt:lpstr>
      <vt:lpstr>ПОДКЛЮЧЕНИЕ НОВОГО ОБОРУДОВАНИЯ. ДРАЙВЕР УСТРОЙСТВА</vt:lpstr>
      <vt:lpstr>Утилиты</vt:lpstr>
      <vt:lpstr>Архиватор</vt:lpstr>
      <vt:lpstr>Антивирусные программы</vt:lpstr>
      <vt:lpstr>Антивирусные программы</vt:lpstr>
      <vt:lpstr>Программы для обслуживания дисков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Инесса Брезгунова</dc:creator>
  <cp:lastModifiedBy>Инесса Брезгунова</cp:lastModifiedBy>
  <cp:revision>1</cp:revision>
  <dcterms:created xsi:type="dcterms:W3CDTF">2018-07-18T12:51:52Z</dcterms:created>
  <dcterms:modified xsi:type="dcterms:W3CDTF">2018-07-18T12:52:10Z</dcterms:modified>
</cp:coreProperties>
</file>